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5" r:id="rId3"/>
    <p:sldMasterId id="2147483707" r:id="rId4"/>
    <p:sldMasterId id="2147483743" r:id="rId5"/>
    <p:sldMasterId id="2147483755" r:id="rId6"/>
    <p:sldMasterId id="2147483815" r:id="rId7"/>
    <p:sldMasterId id="2147483827" r:id="rId8"/>
  </p:sldMasterIdLst>
  <p:notesMasterIdLst>
    <p:notesMasterId r:id="rId72"/>
  </p:notesMasterIdLst>
  <p:handoutMasterIdLst>
    <p:handoutMasterId r:id="rId73"/>
  </p:handoutMasterIdLst>
  <p:sldIdLst>
    <p:sldId id="260" r:id="rId9"/>
    <p:sldId id="812" r:id="rId10"/>
    <p:sldId id="1233" r:id="rId11"/>
    <p:sldId id="1368" r:id="rId12"/>
    <p:sldId id="1376" r:id="rId13"/>
    <p:sldId id="1453" r:id="rId14"/>
    <p:sldId id="1455" r:id="rId15"/>
    <p:sldId id="1454" r:id="rId16"/>
    <p:sldId id="1456" r:id="rId17"/>
    <p:sldId id="1457" r:id="rId18"/>
    <p:sldId id="1458" r:id="rId19"/>
    <p:sldId id="1459" r:id="rId20"/>
    <p:sldId id="1373" r:id="rId21"/>
    <p:sldId id="1412" r:id="rId22"/>
    <p:sldId id="1460" r:id="rId23"/>
    <p:sldId id="1375" r:id="rId24"/>
    <p:sldId id="1414" r:id="rId25"/>
    <p:sldId id="1371" r:id="rId26"/>
    <p:sldId id="1381" r:id="rId27"/>
    <p:sldId id="1450" r:id="rId28"/>
    <p:sldId id="272" r:id="rId29"/>
    <p:sldId id="1415" r:id="rId30"/>
    <p:sldId id="271" r:id="rId31"/>
    <p:sldId id="1379" r:id="rId32"/>
    <p:sldId id="1451" r:id="rId33"/>
    <p:sldId id="1397" r:id="rId34"/>
    <p:sldId id="1417" r:id="rId35"/>
    <p:sldId id="1374" r:id="rId36"/>
    <p:sldId id="1416" r:id="rId37"/>
    <p:sldId id="1378" r:id="rId38"/>
    <p:sldId id="1452" r:id="rId39"/>
    <p:sldId id="1372" r:id="rId40"/>
    <p:sldId id="275" r:id="rId41"/>
    <p:sldId id="1418" r:id="rId42"/>
    <p:sldId id="1420" r:id="rId43"/>
    <p:sldId id="1422" r:id="rId44"/>
    <p:sldId id="1421" r:id="rId45"/>
    <p:sldId id="1423" r:id="rId46"/>
    <p:sldId id="1424" r:id="rId47"/>
    <p:sldId id="1425" r:id="rId48"/>
    <p:sldId id="1426" r:id="rId49"/>
    <p:sldId id="1427" r:id="rId50"/>
    <p:sldId id="1428" r:id="rId51"/>
    <p:sldId id="1429" r:id="rId52"/>
    <p:sldId id="1430" r:id="rId53"/>
    <p:sldId id="1431" r:id="rId54"/>
    <p:sldId id="1432" r:id="rId55"/>
    <p:sldId id="1433" r:id="rId56"/>
    <p:sldId id="1434" r:id="rId57"/>
    <p:sldId id="1435" r:id="rId58"/>
    <p:sldId id="1436" r:id="rId59"/>
    <p:sldId id="1437" r:id="rId60"/>
    <p:sldId id="1438" r:id="rId61"/>
    <p:sldId id="1439" r:id="rId62"/>
    <p:sldId id="1440" r:id="rId63"/>
    <p:sldId id="1441" r:id="rId64"/>
    <p:sldId id="1461" r:id="rId65"/>
    <p:sldId id="1443" r:id="rId66"/>
    <p:sldId id="1445" r:id="rId67"/>
    <p:sldId id="1444" r:id="rId68"/>
    <p:sldId id="1446" r:id="rId69"/>
    <p:sldId id="1449" r:id="rId70"/>
    <p:sldId id="1448" r:id="rId71"/>
  </p:sldIdLst>
  <p:sldSz cx="9144000" cy="5143500" type="screen16x9"/>
  <p:notesSz cx="9928225" cy="6797675"/>
  <p:defaultTextStyle>
    <a:defPPr>
      <a:defRPr lang="et-EE"/>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342900" indent="1143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685800" indent="228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028700" indent="3429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371600" indent="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orient="horz" pos="1620">
          <p15:clr>
            <a:srgbClr val="A4A3A4"/>
          </p15:clr>
        </p15:guide>
        <p15:guide id="3" pos="3840">
          <p15:clr>
            <a:srgbClr val="A4A3A4"/>
          </p15:clr>
        </p15:guide>
        <p15:guide id="4"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66"/>
    <a:srgbClr val="EE1809"/>
    <a:srgbClr val="BC100A"/>
    <a:srgbClr val="FFFF00"/>
    <a:srgbClr val="003300"/>
    <a:srgbClr val="DF663D"/>
    <a:srgbClr val="2533B4"/>
    <a:srgbClr val="D53821"/>
    <a:srgbClr val="FFCE15"/>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36" autoAdjust="0"/>
    <p:restoredTop sz="94680" autoAdjust="0"/>
  </p:normalViewPr>
  <p:slideViewPr>
    <p:cSldViewPr>
      <p:cViewPr>
        <p:scale>
          <a:sx n="171" d="100"/>
          <a:sy n="171" d="100"/>
        </p:scale>
        <p:origin x="496" y="360"/>
      </p:cViewPr>
      <p:guideLst>
        <p:guide orient="horz" pos="2160"/>
        <p:guide orient="horz" pos="1620"/>
        <p:guide pos="3840"/>
        <p:guide pos="2880"/>
      </p:guideLst>
    </p:cSldViewPr>
  </p:slideViewPr>
  <p:outlineViewPr>
    <p:cViewPr>
      <p:scale>
        <a:sx n="33" d="100"/>
        <a:sy n="33" d="100"/>
      </p:scale>
      <p:origin x="0" y="12432"/>
    </p:cViewPr>
  </p:outlineViewPr>
  <p:notesTextViewPr>
    <p:cViewPr>
      <p:scale>
        <a:sx n="3" d="2"/>
        <a:sy n="3" d="2"/>
      </p:scale>
      <p:origin x="0" y="0"/>
    </p:cViewPr>
  </p:notesTextViewPr>
  <p:sorterViewPr>
    <p:cViewPr>
      <p:scale>
        <a:sx n="100" d="100"/>
        <a:sy n="100" d="100"/>
      </p:scale>
      <p:origin x="0" y="4488"/>
    </p:cViewPr>
  </p:sorterViewPr>
  <p:notesViewPr>
    <p:cSldViewPr>
      <p:cViewPr varScale="1">
        <p:scale>
          <a:sx n="66" d="100"/>
          <a:sy n="66" d="100"/>
        </p:scale>
        <p:origin x="3134" y="7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16" Type="http://schemas.openxmlformats.org/officeDocument/2006/relationships/slide" Target="slides/slide8.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29"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7E396FF2-15DB-2744-9DC8-3E753AD4B1A0}">
      <dgm:prSet phldrT="[Text]" custT="1">
        <dgm:style>
          <a:lnRef idx="2">
            <a:schemeClr val="accent2"/>
          </a:lnRef>
          <a:fillRef idx="1">
            <a:schemeClr val="lt1"/>
          </a:fillRef>
          <a:effectRef idx="0">
            <a:schemeClr val="accent2"/>
          </a:effectRef>
          <a:fontRef idx="minor">
            <a:schemeClr val="dk1"/>
          </a:fontRef>
        </dgm:style>
      </dgm:prSet>
      <dgm:spPr>
        <a:solidFill>
          <a:srgbClr val="000066">
            <a:alpha val="78000"/>
          </a:srgbClr>
        </a:solidFill>
      </dgm:spPr>
      <dgm:t>
        <a:bodyPr/>
        <a:lstStyle/>
        <a:p>
          <a:pPr algn="just"/>
          <a:r>
            <a:rPr lang="nl-NL" sz="3000" b="1" dirty="0">
              <a:solidFill>
                <a:srgbClr val="FFFF00"/>
              </a:solidFill>
              <a:latin typeface="Times New Roman" pitchFamily="18" charset="0"/>
              <a:cs typeface="Times New Roman" pitchFamily="18" charset="0"/>
            </a:rPr>
            <a:t>1.1. Vai trò của đạo đức cách mạng và tư tưởng  Hồ Chí Minh về đạo đức cách mạng</a:t>
          </a:r>
          <a:endParaRPr lang="en-US" sz="3000" dirty="0">
            <a:solidFill>
              <a:srgbClr val="FFFF00"/>
            </a:solidFill>
            <a:latin typeface="Times New Roman" pitchFamily="18" charset="0"/>
            <a:cs typeface="Times New Roman" pitchFamily="18" charset="0"/>
          </a:endParaRPr>
        </a:p>
      </dgm:t>
    </dgm:pt>
    <dgm:pt modelId="{F1FC9FFF-4182-F84F-AB5E-65C9F8A59266}" type="parTrans" cxnId="{17F0950C-2FC3-864D-A61B-283C6DFF6BF4}">
      <dgm:prSet/>
      <dgm:spPr/>
      <dgm:t>
        <a:bodyPr/>
        <a:lstStyle/>
        <a:p>
          <a:endParaRPr lang="en-US" sz="3000">
            <a:latin typeface="+mn-lt"/>
          </a:endParaRPr>
        </a:p>
      </dgm:t>
    </dgm:pt>
    <dgm:pt modelId="{7415C588-1378-514C-98BA-1FC3B1C9D0C2}" type="sibTrans" cxnId="{17F0950C-2FC3-864D-A61B-283C6DFF6BF4}">
      <dgm:prSet/>
      <dgm:spPr/>
      <dgm:t>
        <a:bodyPr/>
        <a:lstStyle/>
        <a:p>
          <a:endParaRPr lang="en-US" sz="3000">
            <a:latin typeface="+mn-lt"/>
          </a:endParaRPr>
        </a:p>
      </dgm:t>
    </dgm:pt>
    <dgm:pt modelId="{B48CE650-F8EB-0A4D-BD9E-7CD2B9BFBD7A}">
      <dgm:prSet phldrT="[Text]" custT="1">
        <dgm:style>
          <a:lnRef idx="2">
            <a:schemeClr val="accent2"/>
          </a:lnRef>
          <a:fillRef idx="1">
            <a:schemeClr val="lt1"/>
          </a:fillRef>
          <a:effectRef idx="0">
            <a:schemeClr val="accent2"/>
          </a:effectRef>
          <a:fontRef idx="minor">
            <a:schemeClr val="dk1"/>
          </a:fontRef>
        </dgm:style>
      </dgm:prSet>
      <dgm:spPr>
        <a:solidFill>
          <a:srgbClr val="000066">
            <a:alpha val="78000"/>
          </a:srgbClr>
        </a:solidFill>
      </dgm:spPr>
      <dgm:t>
        <a:bodyPr/>
        <a:lstStyle/>
        <a:p>
          <a:pPr algn="just"/>
          <a:r>
            <a:rPr lang="en-US" sz="3000" b="1" dirty="0">
              <a:solidFill>
                <a:srgbClr val="FFFF00"/>
              </a:solidFill>
              <a:latin typeface="Times New Roman" pitchFamily="18" charset="0"/>
              <a:cs typeface="Times New Roman" pitchFamily="18" charset="0"/>
            </a:rPr>
            <a:t>1.2</a:t>
          </a:r>
          <a:r>
            <a:rPr lang="vi-VN"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Quá</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trình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phát</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triển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nhận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thức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của</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và</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những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thành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tựu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trong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công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tác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xây</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dựng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về</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đạo</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đức</a:t>
          </a:r>
          <a:endParaRPr lang="en-US" sz="3000" b="1" dirty="0">
            <a:solidFill>
              <a:srgbClr val="FFFF00"/>
            </a:solidFill>
            <a:latin typeface="Times New Roman" pitchFamily="18" charset="0"/>
            <a:cs typeface="Times New Roman" pitchFamily="18" charset="0"/>
          </a:endParaRPr>
        </a:p>
      </dgm:t>
    </dgm:pt>
    <dgm:pt modelId="{8107E02B-AD0C-9043-B920-CEDEE29C2B87}" type="parTrans" cxnId="{BFB4178E-AB89-8D40-9D92-4DFD0B00B697}">
      <dgm:prSet/>
      <dgm:spPr/>
      <dgm:t>
        <a:bodyPr/>
        <a:lstStyle/>
        <a:p>
          <a:endParaRPr lang="en-US" sz="3000">
            <a:latin typeface="+mn-lt"/>
          </a:endParaRPr>
        </a:p>
      </dgm:t>
    </dgm:pt>
    <dgm:pt modelId="{14747CB2-CBE8-DE42-B203-A988BC34339D}" type="sibTrans" cxnId="{BFB4178E-AB89-8D40-9D92-4DFD0B00B697}">
      <dgm:prSet/>
      <dgm:spPr/>
      <dgm:t>
        <a:bodyPr/>
        <a:lstStyle/>
        <a:p>
          <a:endParaRPr lang="en-US" sz="3000">
            <a:latin typeface="+mn-lt"/>
          </a:endParaRPr>
        </a:p>
      </dgm:t>
    </dgm:pt>
    <dgm:pt modelId="{761C2582-AFA8-5B43-91F6-56A55A7771C4}">
      <dgm:prSet phldrT="[Text]" custT="1">
        <dgm:style>
          <a:lnRef idx="2">
            <a:schemeClr val="accent2"/>
          </a:lnRef>
          <a:fillRef idx="1">
            <a:schemeClr val="lt1"/>
          </a:fillRef>
          <a:effectRef idx="0">
            <a:schemeClr val="accent2"/>
          </a:effectRef>
          <a:fontRef idx="minor">
            <a:schemeClr val="dk1"/>
          </a:fontRef>
        </dgm:style>
      </dgm:prSet>
      <dgm:spPr>
        <a:solidFill>
          <a:srgbClr val="000066">
            <a:alpha val="78000"/>
          </a:srgbClr>
        </a:solidFill>
      </dgm:spPr>
      <dgm:t>
        <a:bodyPr/>
        <a:lstStyle/>
        <a:p>
          <a:pPr algn="just"/>
          <a:r>
            <a:rPr lang="en-US" sz="3000" b="1" dirty="0">
              <a:solidFill>
                <a:srgbClr val="FFFF00"/>
              </a:solidFill>
              <a:latin typeface="Times New Roman" pitchFamily="18" charset="0"/>
              <a:cs typeface="Times New Roman" pitchFamily="18" charset="0"/>
            </a:rPr>
            <a:t>1.</a:t>
          </a:r>
          <a:r>
            <a:rPr lang="vi-VN" sz="3000" b="1" dirty="0">
              <a:solidFill>
                <a:srgbClr val="FFFF00"/>
              </a:solidFill>
              <a:latin typeface="Times New Roman" pitchFamily="18" charset="0"/>
              <a:cs typeface="Times New Roman" pitchFamily="18" charset="0"/>
            </a:rPr>
            <a:t>3. </a:t>
          </a:r>
          <a:r>
            <a:rPr lang="en-US" sz="3000" b="1" dirty="0" err="1">
              <a:solidFill>
                <a:srgbClr val="FFFF00"/>
              </a:solidFill>
              <a:latin typeface="Times New Roman" pitchFamily="18" charset="0"/>
              <a:cs typeface="Times New Roman" pitchFamily="18" charset="0"/>
            </a:rPr>
            <a:t>Bối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cảnh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tình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hình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và</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yêu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cầu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đặt</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ra</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đối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với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công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tác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xây</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dựng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về</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đạo</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đức</a:t>
          </a:r>
          <a:endParaRPr lang="en-US" sz="3000" dirty="0">
            <a:solidFill>
              <a:srgbClr val="FFFF00"/>
            </a:solidFill>
            <a:latin typeface="Times New Roman" pitchFamily="18" charset="0"/>
            <a:cs typeface="Times New Roman" pitchFamily="18" charset="0"/>
          </a:endParaRPr>
        </a:p>
      </dgm:t>
    </dgm:pt>
    <dgm:pt modelId="{33DAE2DA-F4F9-EA46-A06A-7B92CD8B7FD8}" type="parTrans" cxnId="{519DD282-9976-4B48-ACB2-2734FE7D5D3E}">
      <dgm:prSet/>
      <dgm:spPr/>
      <dgm:t>
        <a:bodyPr/>
        <a:lstStyle/>
        <a:p>
          <a:endParaRPr lang="en-US" sz="3000">
            <a:latin typeface="+mn-lt"/>
          </a:endParaRPr>
        </a:p>
      </dgm:t>
    </dgm:pt>
    <dgm:pt modelId="{8B73DDED-F877-EF4E-B85C-95364B97A346}" type="sibTrans" cxnId="{519DD282-9976-4B48-ACB2-2734FE7D5D3E}">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8AAA6CFC-AB29-4241-818F-A6473CF751F8}" type="pres">
      <dgm:prSet presAssocID="{7E396FF2-15DB-2744-9DC8-3E753AD4B1A0}" presName="parentText" presStyleLbl="node1" presStyleIdx="0" presStyleCnt="3" custScaleY="70855">
        <dgm:presLayoutVars>
          <dgm:chMax val="0"/>
          <dgm:bulletEnabled val="1"/>
        </dgm:presLayoutVars>
      </dgm:prSet>
      <dgm:spPr/>
    </dgm:pt>
    <dgm:pt modelId="{02FE83F7-5108-B047-95D7-BC8348463C4D}" type="pres">
      <dgm:prSet presAssocID="{7415C588-1378-514C-98BA-1FC3B1C9D0C2}" presName="spacer" presStyleCnt="0"/>
      <dgm:spPr/>
    </dgm:pt>
    <dgm:pt modelId="{287EE2AA-4D6B-5B46-AB94-BD1E9CE8DD8E}" type="pres">
      <dgm:prSet presAssocID="{B48CE650-F8EB-0A4D-BD9E-7CD2B9BFBD7A}" presName="parentText" presStyleLbl="node1" presStyleIdx="1" presStyleCnt="3" custScaleY="81601">
        <dgm:presLayoutVars>
          <dgm:chMax val="0"/>
          <dgm:bulletEnabled val="1"/>
        </dgm:presLayoutVars>
      </dgm:prSet>
      <dgm:spPr/>
    </dgm:pt>
    <dgm:pt modelId="{23D3AAE0-3008-8946-9015-4686E8272CC3}" type="pres">
      <dgm:prSet presAssocID="{14747CB2-CBE8-DE42-B203-A988BC34339D}" presName="spacer" presStyleCnt="0"/>
      <dgm:spPr/>
    </dgm:pt>
    <dgm:pt modelId="{A9E572EB-9048-5D4F-9FE3-4DF7322376EE}" type="pres">
      <dgm:prSet presAssocID="{761C2582-AFA8-5B43-91F6-56A55A7771C4}" presName="parentText" presStyleLbl="node1" presStyleIdx="2" presStyleCnt="3" custScaleY="76159">
        <dgm:presLayoutVars>
          <dgm:chMax val="0"/>
          <dgm:bulletEnabled val="1"/>
        </dgm:presLayoutVars>
      </dgm:prSet>
      <dgm:spPr/>
    </dgm:pt>
  </dgm:ptLst>
  <dgm:cxnLst>
    <dgm:cxn modelId="{17F0950C-2FC3-864D-A61B-283C6DFF6BF4}" srcId="{ED88BD5D-C9FE-474B-AD16-E6CE1324242F}" destId="{7E396FF2-15DB-2744-9DC8-3E753AD4B1A0}" srcOrd="0" destOrd="0" parTransId="{F1FC9FFF-4182-F84F-AB5E-65C9F8A59266}" sibTransId="{7415C588-1378-514C-98BA-1FC3B1C9D0C2}"/>
    <dgm:cxn modelId="{407E3C7D-A30B-CA42-A8EE-7ABE735435EB}" type="presOf" srcId="{7E396FF2-15DB-2744-9DC8-3E753AD4B1A0}" destId="{8AAA6CFC-AB29-4241-818F-A6473CF751F8}" srcOrd="0" destOrd="0" presId="urn:microsoft.com/office/officeart/2005/8/layout/vList2"/>
    <dgm:cxn modelId="{519DD282-9976-4B48-ACB2-2734FE7D5D3E}" srcId="{ED88BD5D-C9FE-474B-AD16-E6CE1324242F}" destId="{761C2582-AFA8-5B43-91F6-56A55A7771C4}" srcOrd="2" destOrd="0" parTransId="{33DAE2DA-F4F9-EA46-A06A-7B92CD8B7FD8}" sibTransId="{8B73DDED-F877-EF4E-B85C-95364B97A346}"/>
    <dgm:cxn modelId="{24B78186-D007-7F44-B58A-F5297A1DA314}" type="presOf" srcId="{761C2582-AFA8-5B43-91F6-56A55A7771C4}" destId="{A9E572EB-9048-5D4F-9FE3-4DF7322376EE}" srcOrd="0" destOrd="0" presId="urn:microsoft.com/office/officeart/2005/8/layout/vList2"/>
    <dgm:cxn modelId="{BFB4178E-AB89-8D40-9D92-4DFD0B00B697}" srcId="{ED88BD5D-C9FE-474B-AD16-E6CE1324242F}" destId="{B48CE650-F8EB-0A4D-BD9E-7CD2B9BFBD7A}" srcOrd="1" destOrd="0" parTransId="{8107E02B-AD0C-9043-B920-CEDEE29C2B87}" sibTransId="{14747CB2-CBE8-DE42-B203-A988BC34339D}"/>
    <dgm:cxn modelId="{6F871C9C-850F-4347-A9CF-3DDD09A76D2F}" type="presOf" srcId="{B48CE650-F8EB-0A4D-BD9E-7CD2B9BFBD7A}" destId="{287EE2AA-4D6B-5B46-AB94-BD1E9CE8DD8E}" srcOrd="0" destOrd="0" presId="urn:microsoft.com/office/officeart/2005/8/layout/vList2"/>
    <dgm:cxn modelId="{745F22BC-A78B-C44F-B801-7CBEA2BFE3B8}" type="presOf" srcId="{ED88BD5D-C9FE-474B-AD16-E6CE1324242F}" destId="{9D884282-2690-D245-B61E-A4C9C6819577}" srcOrd="0" destOrd="0" presId="urn:microsoft.com/office/officeart/2005/8/layout/vList2"/>
    <dgm:cxn modelId="{A72B6BD0-D40E-0F45-BC2C-FA87C7E0D636}" type="presParOf" srcId="{9D884282-2690-D245-B61E-A4C9C6819577}" destId="{8AAA6CFC-AB29-4241-818F-A6473CF751F8}" srcOrd="0" destOrd="0" presId="urn:microsoft.com/office/officeart/2005/8/layout/vList2"/>
    <dgm:cxn modelId="{3E0B45DF-5260-594C-B195-EF0CEEFCE2FE}" type="presParOf" srcId="{9D884282-2690-D245-B61E-A4C9C6819577}" destId="{02FE83F7-5108-B047-95D7-BC8348463C4D}" srcOrd="1" destOrd="0" presId="urn:microsoft.com/office/officeart/2005/8/layout/vList2"/>
    <dgm:cxn modelId="{BD4C7A6E-38F9-C446-BC2D-E541580EAEDB}" type="presParOf" srcId="{9D884282-2690-D245-B61E-A4C9C6819577}" destId="{287EE2AA-4D6B-5B46-AB94-BD1E9CE8DD8E}" srcOrd="2" destOrd="0" presId="urn:microsoft.com/office/officeart/2005/8/layout/vList2"/>
    <dgm:cxn modelId="{8984060D-C8FD-2048-ACC8-57599BA914F7}" type="presParOf" srcId="{9D884282-2690-D245-B61E-A4C9C6819577}" destId="{23D3AAE0-3008-8946-9015-4686E8272CC3}" srcOrd="3" destOrd="0" presId="urn:microsoft.com/office/officeart/2005/8/layout/vList2"/>
    <dgm:cxn modelId="{94E0A445-1E6C-9B45-A369-7D22A27F3B99}" type="presParOf" srcId="{9D884282-2690-D245-B61E-A4C9C6819577}" destId="{A9E572EB-9048-5D4F-9FE3-4DF7322376E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7E396FF2-15DB-2744-9DC8-3E753AD4B1A0}">
      <dgm:prSet phldrT="[Text]" custT="1">
        <dgm:style>
          <a:lnRef idx="2">
            <a:schemeClr val="accent2"/>
          </a:lnRef>
          <a:fillRef idx="1">
            <a:schemeClr val="lt1"/>
          </a:fillRef>
          <a:effectRef idx="0">
            <a:schemeClr val="accent2"/>
          </a:effectRef>
          <a:fontRef idx="minor">
            <a:schemeClr val="dk1"/>
          </a:fontRef>
        </dgm:style>
      </dgm:prSet>
      <dgm:spPr>
        <a:solidFill>
          <a:schemeClr val="tx2">
            <a:lumMod val="75000"/>
          </a:schemeClr>
        </a:solidFill>
      </dgm:spPr>
      <dgm:t>
        <a:bodyPr/>
        <a:lstStyle/>
        <a:p>
          <a:pPr algn="just"/>
          <a:r>
            <a:rPr lang="nl-NL" sz="3000" b="1" dirty="0">
              <a:solidFill>
                <a:srgbClr val="FFFF00"/>
              </a:solidFill>
              <a:latin typeface="Times New Roman" pitchFamily="18" charset="0"/>
              <a:cs typeface="Times New Roman" pitchFamily="18" charset="0"/>
            </a:rPr>
            <a:t>1.1. Vai trò của đạo đức cách mạng và tư tưởng  Hồ Chí Minh về đạo đức cách mạng</a:t>
          </a:r>
          <a:endParaRPr lang="en-US" sz="3000" dirty="0">
            <a:solidFill>
              <a:srgbClr val="FFFF00"/>
            </a:solidFill>
            <a:latin typeface="+mn-lt"/>
          </a:endParaRPr>
        </a:p>
      </dgm:t>
    </dgm:pt>
    <dgm:pt modelId="{F1FC9FFF-4182-F84F-AB5E-65C9F8A59266}" type="parTrans" cxnId="{17F0950C-2FC3-864D-A61B-283C6DFF6BF4}">
      <dgm:prSet/>
      <dgm:spPr/>
      <dgm:t>
        <a:bodyPr/>
        <a:lstStyle/>
        <a:p>
          <a:endParaRPr lang="en-US" sz="3000">
            <a:latin typeface="+mn-lt"/>
          </a:endParaRPr>
        </a:p>
      </dgm:t>
    </dgm:pt>
    <dgm:pt modelId="{7415C588-1378-514C-98BA-1FC3B1C9D0C2}" type="sibTrans" cxnId="{17F0950C-2FC3-864D-A61B-283C6DFF6BF4}">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8AAA6CFC-AB29-4241-818F-A6473CF751F8}" type="pres">
      <dgm:prSet presAssocID="{7E396FF2-15DB-2744-9DC8-3E753AD4B1A0}" presName="parentText" presStyleLbl="node1" presStyleIdx="0" presStyleCnt="1" custScaleY="124509">
        <dgm:presLayoutVars>
          <dgm:chMax val="0"/>
          <dgm:bulletEnabled val="1"/>
        </dgm:presLayoutVars>
      </dgm:prSet>
      <dgm:spPr/>
    </dgm:pt>
  </dgm:ptLst>
  <dgm:cxnLst>
    <dgm:cxn modelId="{17F0950C-2FC3-864D-A61B-283C6DFF6BF4}" srcId="{ED88BD5D-C9FE-474B-AD16-E6CE1324242F}" destId="{7E396FF2-15DB-2744-9DC8-3E753AD4B1A0}" srcOrd="0" destOrd="0" parTransId="{F1FC9FFF-4182-F84F-AB5E-65C9F8A59266}" sibTransId="{7415C588-1378-514C-98BA-1FC3B1C9D0C2}"/>
    <dgm:cxn modelId="{407E3C7D-A30B-CA42-A8EE-7ABE735435EB}" type="presOf" srcId="{7E396FF2-15DB-2744-9DC8-3E753AD4B1A0}" destId="{8AAA6CFC-AB29-4241-818F-A6473CF751F8}" srcOrd="0" destOrd="0" presId="urn:microsoft.com/office/officeart/2005/8/layout/vList2"/>
    <dgm:cxn modelId="{745F22BC-A78B-C44F-B801-7CBEA2BFE3B8}" type="presOf" srcId="{ED88BD5D-C9FE-474B-AD16-E6CE1324242F}" destId="{9D884282-2690-D245-B61E-A4C9C6819577}" srcOrd="0" destOrd="0" presId="urn:microsoft.com/office/officeart/2005/8/layout/vList2"/>
    <dgm:cxn modelId="{A72B6BD0-D40E-0F45-BC2C-FA87C7E0D636}" type="presParOf" srcId="{9D884282-2690-D245-B61E-A4C9C6819577}" destId="{8AAA6CFC-AB29-4241-818F-A6473CF751F8}"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B48CE650-F8EB-0A4D-BD9E-7CD2B9BFBD7A}">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pPr algn="just">
            <a:lnSpc>
              <a:spcPts val="3600"/>
            </a:lnSpc>
            <a:spcAft>
              <a:spcPts val="600"/>
            </a:spcAft>
          </a:pPr>
          <a:r>
            <a:rPr lang="en-US" sz="3000" b="1" dirty="0">
              <a:solidFill>
                <a:srgbClr val="FFFF00"/>
              </a:solidFill>
              <a:latin typeface="Times New Roman" pitchFamily="18" charset="0"/>
              <a:cs typeface="Times New Roman" pitchFamily="18" charset="0"/>
            </a:rPr>
            <a:t>1.2</a:t>
          </a:r>
          <a:r>
            <a:rPr lang="vi-VN"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Quá</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trình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phát</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triển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nhận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thức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của</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và</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những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thành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tựu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trong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công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tác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xây</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dựng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về</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đạo</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đức</a:t>
          </a:r>
          <a:endParaRPr lang="en-US" sz="3000" dirty="0">
            <a:solidFill>
              <a:srgbClr val="FFFF00"/>
            </a:solidFill>
            <a:latin typeface="+mn-lt"/>
          </a:endParaRPr>
        </a:p>
      </dgm:t>
    </dgm:pt>
    <dgm:pt modelId="{8107E02B-AD0C-9043-B920-CEDEE29C2B87}" type="parTrans" cxnId="{BFB4178E-AB89-8D40-9D92-4DFD0B00B697}">
      <dgm:prSet/>
      <dgm:spPr/>
      <dgm:t>
        <a:bodyPr/>
        <a:lstStyle/>
        <a:p>
          <a:endParaRPr lang="en-US" sz="3000">
            <a:latin typeface="+mn-lt"/>
          </a:endParaRPr>
        </a:p>
      </dgm:t>
    </dgm:pt>
    <dgm:pt modelId="{14747CB2-CBE8-DE42-B203-A988BC34339D}" type="sibTrans" cxnId="{BFB4178E-AB89-8D40-9D92-4DFD0B00B697}">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287EE2AA-4D6B-5B46-AB94-BD1E9CE8DD8E}" type="pres">
      <dgm:prSet presAssocID="{B48CE650-F8EB-0A4D-BD9E-7CD2B9BFBD7A}" presName="parentText" presStyleLbl="node1" presStyleIdx="0" presStyleCnt="1" custScaleY="104011" custLinFactNeighborX="-1000" custLinFactNeighborY="0">
        <dgm:presLayoutVars>
          <dgm:chMax val="0"/>
          <dgm:bulletEnabled val="1"/>
        </dgm:presLayoutVars>
      </dgm:prSet>
      <dgm:spPr/>
    </dgm:pt>
  </dgm:ptLst>
  <dgm:cxnLst>
    <dgm:cxn modelId="{BFB4178E-AB89-8D40-9D92-4DFD0B00B697}" srcId="{ED88BD5D-C9FE-474B-AD16-E6CE1324242F}" destId="{B48CE650-F8EB-0A4D-BD9E-7CD2B9BFBD7A}" srcOrd="0" destOrd="0" parTransId="{8107E02B-AD0C-9043-B920-CEDEE29C2B87}" sibTransId="{14747CB2-CBE8-DE42-B203-A988BC34339D}"/>
    <dgm:cxn modelId="{6F871C9C-850F-4347-A9CF-3DDD09A76D2F}" type="presOf" srcId="{B48CE650-F8EB-0A4D-BD9E-7CD2B9BFBD7A}" destId="{287EE2AA-4D6B-5B46-AB94-BD1E9CE8DD8E}" srcOrd="0" destOrd="0" presId="urn:microsoft.com/office/officeart/2005/8/layout/vList2"/>
    <dgm:cxn modelId="{745F22BC-A78B-C44F-B801-7CBEA2BFE3B8}" type="presOf" srcId="{ED88BD5D-C9FE-474B-AD16-E6CE1324242F}" destId="{9D884282-2690-D245-B61E-A4C9C6819577}" srcOrd="0" destOrd="0" presId="urn:microsoft.com/office/officeart/2005/8/layout/vList2"/>
    <dgm:cxn modelId="{BD4C7A6E-38F9-C446-BC2D-E541580EAEDB}" type="presParOf" srcId="{9D884282-2690-D245-B61E-A4C9C6819577}" destId="{287EE2AA-4D6B-5B46-AB94-BD1E9CE8DD8E}"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Lst>
  <dgm:cxnLst>
    <dgm:cxn modelId="{745F22BC-A78B-C44F-B801-7CBEA2BFE3B8}" type="presOf" srcId="{ED88BD5D-C9FE-474B-AD16-E6CE1324242F}" destId="{9D884282-2690-D245-B61E-A4C9C681957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7E396FF2-15DB-2744-9DC8-3E753AD4B1A0}">
      <dgm:prSet phldrT="[Tex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r>
            <a:rPr lang="en-US" sz="2000" spc="-20" dirty="0" err="1">
              <a:solidFill>
                <a:srgbClr val="FFFF00"/>
              </a:solidFill>
              <a:effectLst/>
              <a:latin typeface="Times New Roman"/>
              <a:ea typeface="Times New Roman"/>
            </a:rPr>
            <a:t>Nhiều</a:t>
          </a:r>
          <a:r>
            <a:rPr lang="it-IT" sz="2000" spc="-20" dirty="0">
              <a:solidFill>
                <a:srgbClr val="FFFF00"/>
              </a:solidFill>
              <a:effectLst/>
              <a:latin typeface="Times New Roman"/>
              <a:ea typeface="Times New Roman"/>
            </a:rPr>
            <a:t> chỉ thị, nghị quyết xây dựng Đảng về đạo đức, gắn với đẩy mạnh học tập và làm theo tư tưởng, đạo đức, phong cách Hồ Chí Minh </a:t>
          </a:r>
          <a:r>
            <a:rPr lang="en-US" sz="2000" spc="-20" dirty="0" err="1">
              <a:solidFill>
                <a:srgbClr val="FFFF00"/>
              </a:solidFill>
              <a:effectLst/>
              <a:latin typeface="Times New Roman"/>
              <a:ea typeface="Times New Roman"/>
            </a:rPr>
            <a:t>đã</a:t>
          </a:r>
          <a:r>
            <a:rPr lang="en-US" sz="2000" spc="-20" dirty="0">
              <a:solidFill>
                <a:srgbClr val="FFFF00"/>
              </a:solidFill>
              <a:effectLst/>
              <a:latin typeface="Times New Roman"/>
              <a:ea typeface="Times New Roman"/>
            </a:rPr>
            <a:t> </a:t>
          </a:r>
          <a:r>
            <a:rPr lang="it-IT" sz="2000" spc="-20" dirty="0">
              <a:solidFill>
                <a:srgbClr val="FFFF00"/>
              </a:solidFill>
              <a:effectLst/>
              <a:latin typeface="Times New Roman"/>
              <a:ea typeface="Times New Roman"/>
            </a:rPr>
            <a:t>được ban hành</a:t>
          </a:r>
          <a:endParaRPr lang="en-US" sz="2000" dirty="0">
            <a:solidFill>
              <a:srgbClr val="FFFF00"/>
            </a:solidFill>
            <a:latin typeface="Times New Roman" panose="02020603050405020304" pitchFamily="18" charset="0"/>
            <a:cs typeface="Times New Roman" panose="02020603050405020304" pitchFamily="18" charset="0"/>
          </a:endParaRPr>
        </a:p>
      </dgm:t>
    </dgm:pt>
    <dgm:pt modelId="{F1FC9FFF-4182-F84F-AB5E-65C9F8A59266}" type="parTrans" cxnId="{17F0950C-2FC3-864D-A61B-283C6DFF6BF4}">
      <dgm:prSet/>
      <dgm:spPr/>
      <dgm:t>
        <a:bodyPr/>
        <a:lstStyle/>
        <a:p>
          <a:endParaRPr lang="en-US" sz="2400">
            <a:latin typeface="Times New Roman" panose="02020603050405020304" pitchFamily="18" charset="0"/>
            <a:cs typeface="Times New Roman" panose="02020603050405020304" pitchFamily="18" charset="0"/>
          </a:endParaRPr>
        </a:p>
      </dgm:t>
    </dgm:pt>
    <dgm:pt modelId="{7415C588-1378-514C-98BA-1FC3B1C9D0C2}" type="sibTrans" cxnId="{17F0950C-2FC3-864D-A61B-283C6DFF6BF4}">
      <dgm:prSet/>
      <dgm:spPr/>
      <dgm:t>
        <a:bodyPr/>
        <a:lstStyle/>
        <a:p>
          <a:endParaRPr lang="en-US" sz="2400">
            <a:latin typeface="Times New Roman" panose="02020603050405020304" pitchFamily="18" charset="0"/>
            <a:cs typeface="Times New Roman" panose="02020603050405020304" pitchFamily="18" charset="0"/>
          </a:endParaRPr>
        </a:p>
      </dgm:t>
    </dgm:pt>
    <dgm:pt modelId="{761C2582-AFA8-5B43-91F6-56A55A7771C4}">
      <dgm:prSet phldrT="[Tex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just"/>
          <a:r>
            <a:rPr lang="pl-PL" sz="2000" spc="-20" dirty="0">
              <a:solidFill>
                <a:srgbClr val="FFFF00"/>
              </a:solidFill>
              <a:effectLst/>
              <a:latin typeface="Times New Roman"/>
              <a:ea typeface="Times New Roman"/>
            </a:rPr>
            <a:t>Đại hội XII</a:t>
          </a:r>
          <a:r>
            <a:rPr lang="it-IT" sz="2000" spc="-20" dirty="0">
              <a:solidFill>
                <a:srgbClr val="FFFF00"/>
              </a:solidFill>
              <a:effectLst/>
              <a:latin typeface="Times New Roman"/>
              <a:ea typeface="Times New Roman"/>
            </a:rPr>
            <a:t>,</a:t>
          </a:r>
          <a:r>
            <a:rPr lang="pl-PL" sz="2000" spc="-20" dirty="0">
              <a:solidFill>
                <a:srgbClr val="FFFF00"/>
              </a:solidFill>
              <a:effectLst/>
              <a:latin typeface="Times New Roman"/>
              <a:ea typeface="Times New Roman"/>
            </a:rPr>
            <a:t> lần đầu tiên Đảng ta đưa công tác xây dựng Đảng về đạo đức ngang hàng với xây dựng Đảng về chính trị, tư tưởng và tổ chức</a:t>
          </a:r>
          <a:endParaRPr lang="en-US" sz="2000" spc="-20" dirty="0">
            <a:solidFill>
              <a:srgbClr val="FFFF00"/>
            </a:solidFill>
            <a:effectLst/>
            <a:latin typeface="Times New Roman"/>
            <a:ea typeface="Times New Roman"/>
          </a:endParaRPr>
        </a:p>
      </dgm:t>
    </dgm:pt>
    <dgm:pt modelId="{33DAE2DA-F4F9-EA46-A06A-7B92CD8B7FD8}" type="parTrans" cxnId="{519DD282-9976-4B48-ACB2-2734FE7D5D3E}">
      <dgm:prSet/>
      <dgm:spPr/>
      <dgm:t>
        <a:bodyPr/>
        <a:lstStyle/>
        <a:p>
          <a:endParaRPr lang="en-US" sz="2400">
            <a:latin typeface="Times New Roman" panose="02020603050405020304" pitchFamily="18" charset="0"/>
            <a:cs typeface="Times New Roman" panose="02020603050405020304" pitchFamily="18" charset="0"/>
          </a:endParaRPr>
        </a:p>
      </dgm:t>
    </dgm:pt>
    <dgm:pt modelId="{8B73DDED-F877-EF4E-B85C-95364B97A346}" type="sibTrans" cxnId="{519DD282-9976-4B48-ACB2-2734FE7D5D3E}">
      <dgm:prSet/>
      <dgm:spPr/>
      <dgm:t>
        <a:bodyPr/>
        <a:lstStyle/>
        <a:p>
          <a:endParaRPr lang="en-US" sz="2400">
            <a:latin typeface="Times New Roman" panose="02020603050405020304" pitchFamily="18" charset="0"/>
            <a:cs typeface="Times New Roman" panose="02020603050405020304" pitchFamily="18" charset="0"/>
          </a:endParaRPr>
        </a:p>
      </dgm:t>
    </dgm:pt>
    <dgm:pt modelId="{21428754-2152-44C5-B447-32236C701B63}">
      <dgm:prSet phldrT="[Tex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just"/>
          <a:r>
            <a:rPr lang="pl-PL" sz="2000" spc="-20" dirty="0">
              <a:solidFill>
                <a:srgbClr val="FFFF00"/>
              </a:solidFill>
              <a:effectLst/>
              <a:latin typeface="Times New Roman"/>
              <a:ea typeface="Times New Roman"/>
            </a:rPr>
            <a:t>Đại hội XIII của Đảng một lần nữa nhấn mạnh, </a:t>
          </a:r>
          <a:r>
            <a:rPr lang="en-US" sz="2000" spc="-20" dirty="0" err="1">
              <a:solidFill>
                <a:srgbClr val="FFFF00"/>
              </a:solidFill>
              <a:effectLst/>
              <a:latin typeface="Times New Roman"/>
              <a:ea typeface="Times New Roman"/>
            </a:rPr>
            <a:t>đặc</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biệt</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coi</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trọng</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và</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đẩy</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mạnh</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hơn</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nữa</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xây</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dựng</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chỉnh</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đốn</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Đảng</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toàn</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diện</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về</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chính</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trị</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tư</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tưởng</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đạo</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đức</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tổ</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chức</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và</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cán</a:t>
          </a:r>
          <a:r>
            <a:rPr lang="en-US" sz="2000" spc="-20" dirty="0">
              <a:solidFill>
                <a:srgbClr val="FFFF00"/>
              </a:solidFill>
              <a:effectLst/>
              <a:latin typeface="Times New Roman"/>
              <a:ea typeface="Times New Roman"/>
            </a:rPr>
            <a:t> </a:t>
          </a:r>
          <a:r>
            <a:rPr lang="en-US" sz="2000" spc="-20" dirty="0" err="1">
              <a:solidFill>
                <a:srgbClr val="FFFF00"/>
              </a:solidFill>
              <a:effectLst/>
              <a:latin typeface="Times New Roman"/>
              <a:ea typeface="Times New Roman"/>
            </a:rPr>
            <a:t>bộ</a:t>
          </a:r>
          <a:endParaRPr lang="en-US" sz="2000" spc="-20" dirty="0">
            <a:solidFill>
              <a:srgbClr val="FFFF00"/>
            </a:solidFill>
            <a:effectLst/>
            <a:latin typeface="Times New Roman"/>
            <a:ea typeface="Times New Roman"/>
          </a:endParaRPr>
        </a:p>
      </dgm:t>
    </dgm:pt>
    <dgm:pt modelId="{324E6617-8792-4005-9E11-F9E18780A542}" type="parTrans" cxnId="{0BD9274E-B657-4A38-8751-5575CED3D068}">
      <dgm:prSet/>
      <dgm:spPr/>
      <dgm:t>
        <a:bodyPr/>
        <a:lstStyle/>
        <a:p>
          <a:endParaRPr lang="en-US"/>
        </a:p>
      </dgm:t>
    </dgm:pt>
    <dgm:pt modelId="{71E20381-0A18-4AE4-AE1B-52D48D3D4876}" type="sibTrans" cxnId="{0BD9274E-B657-4A38-8751-5575CED3D068}">
      <dgm:prSet/>
      <dgm:spPr/>
      <dgm:t>
        <a:bodyPr/>
        <a:lstStyle/>
        <a:p>
          <a:endParaRPr lang="en-US"/>
        </a:p>
      </dgm:t>
    </dgm:pt>
    <dgm:pt modelId="{269FD7FB-8B81-4F06-B18D-0FD72E50FF4C}">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r>
            <a:rPr lang="en-US" sz="2000" b="1" i="1" spc="-20" dirty="0" err="1">
              <a:solidFill>
                <a:srgbClr val="FFFF00"/>
              </a:solidFill>
              <a:effectLst/>
              <a:latin typeface="Times New Roman"/>
              <a:ea typeface="Times New Roman"/>
            </a:rPr>
            <a:t>Quá</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trình</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lãnh</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đạo</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cách</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mạng</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Đảng</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luôn</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quan</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tâm</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đề</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cao</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việc</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giáo</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dục</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rèn</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luyện</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đạo</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đức</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cách</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mạng</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cho</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cán</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bộ</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đảng</a:t>
          </a:r>
          <a:r>
            <a:rPr lang="en-US" sz="2000" b="1" i="1" spc="-20" dirty="0">
              <a:solidFill>
                <a:srgbClr val="FFFF00"/>
              </a:solidFill>
              <a:effectLst/>
              <a:latin typeface="Times New Roman"/>
              <a:ea typeface="Times New Roman"/>
            </a:rPr>
            <a:t> </a:t>
          </a:r>
          <a:r>
            <a:rPr lang="en-US" sz="2000" b="1" i="1" spc="-20" dirty="0" err="1">
              <a:solidFill>
                <a:srgbClr val="FFFF00"/>
              </a:solidFill>
              <a:effectLst/>
              <a:latin typeface="Times New Roman"/>
              <a:ea typeface="Times New Roman"/>
            </a:rPr>
            <a:t>viên</a:t>
          </a:r>
          <a:r>
            <a:rPr lang="en-US" sz="2000" b="1" i="1" spc="-20" dirty="0">
              <a:solidFill>
                <a:srgbClr val="FFFF00"/>
              </a:solidFill>
              <a:effectLst/>
              <a:latin typeface="Times New Roman"/>
              <a:ea typeface="Times New Roman"/>
            </a:rPr>
            <a:t>:</a:t>
          </a:r>
        </a:p>
      </dgm:t>
    </dgm:pt>
    <dgm:pt modelId="{57126FDF-EEDC-4109-9D7B-5447A1AB312C}" type="parTrans" cxnId="{0994477F-33BB-4186-9CFD-7682A1879E39}">
      <dgm:prSet/>
      <dgm:spPr/>
      <dgm:t>
        <a:bodyPr/>
        <a:lstStyle/>
        <a:p>
          <a:endParaRPr lang="en-US"/>
        </a:p>
      </dgm:t>
    </dgm:pt>
    <dgm:pt modelId="{19E78D9B-53D3-4BC8-AEAD-3968E3C618F1}" type="sibTrans" cxnId="{0994477F-33BB-4186-9CFD-7682A1879E39}">
      <dgm:prSet/>
      <dgm:spPr/>
      <dgm:t>
        <a:bodyPr/>
        <a:lstStyle/>
        <a:p>
          <a:endParaRPr lang="en-US"/>
        </a:p>
      </dgm:t>
    </dgm:pt>
    <dgm:pt modelId="{9D884282-2690-D245-B61E-A4C9C6819577}" type="pres">
      <dgm:prSet presAssocID="{ED88BD5D-C9FE-474B-AD16-E6CE1324242F}" presName="linear" presStyleCnt="0">
        <dgm:presLayoutVars>
          <dgm:animLvl val="lvl"/>
          <dgm:resizeHandles val="exact"/>
        </dgm:presLayoutVars>
      </dgm:prSet>
      <dgm:spPr/>
    </dgm:pt>
    <dgm:pt modelId="{8AAA6CFC-AB29-4241-818F-A6473CF751F8}" type="pres">
      <dgm:prSet presAssocID="{7E396FF2-15DB-2744-9DC8-3E753AD4B1A0}" presName="parentText" presStyleLbl="node1" presStyleIdx="0" presStyleCnt="4" custScaleY="70814" custLinFactY="63537" custLinFactNeighborY="100000">
        <dgm:presLayoutVars>
          <dgm:chMax val="0"/>
          <dgm:bulletEnabled val="1"/>
        </dgm:presLayoutVars>
      </dgm:prSet>
      <dgm:spPr/>
    </dgm:pt>
    <dgm:pt modelId="{02FE83F7-5108-B047-95D7-BC8348463C4D}" type="pres">
      <dgm:prSet presAssocID="{7415C588-1378-514C-98BA-1FC3B1C9D0C2}" presName="spacer" presStyleCnt="0"/>
      <dgm:spPr/>
    </dgm:pt>
    <dgm:pt modelId="{A9E572EB-9048-5D4F-9FE3-4DF7322376EE}" type="pres">
      <dgm:prSet presAssocID="{761C2582-AFA8-5B43-91F6-56A55A7771C4}" presName="parentText" presStyleLbl="node1" presStyleIdx="1" presStyleCnt="4" custScaleY="63510" custLinFactY="67025" custLinFactNeighborY="100000">
        <dgm:presLayoutVars>
          <dgm:chMax val="0"/>
          <dgm:bulletEnabled val="1"/>
        </dgm:presLayoutVars>
      </dgm:prSet>
      <dgm:spPr/>
    </dgm:pt>
    <dgm:pt modelId="{91976D88-C3A1-49E9-B91D-1D59A5E303C0}" type="pres">
      <dgm:prSet presAssocID="{8B73DDED-F877-EF4E-B85C-95364B97A346}" presName="spacer" presStyleCnt="0"/>
      <dgm:spPr/>
    </dgm:pt>
    <dgm:pt modelId="{B9E5F08F-EA47-4CF4-A385-E4CE3B504A5F}" type="pres">
      <dgm:prSet presAssocID="{21428754-2152-44C5-B447-32236C701B63}" presName="parentText" presStyleLbl="node1" presStyleIdx="2" presStyleCnt="4" custScaleY="75934" custLinFactY="71232" custLinFactNeighborY="100000">
        <dgm:presLayoutVars>
          <dgm:chMax val="0"/>
          <dgm:bulletEnabled val="1"/>
        </dgm:presLayoutVars>
      </dgm:prSet>
      <dgm:spPr/>
    </dgm:pt>
    <dgm:pt modelId="{F133921E-8B86-4F85-90FB-16065B5064BB}" type="pres">
      <dgm:prSet presAssocID="{71E20381-0A18-4AE4-AE1B-52D48D3D4876}" presName="spacer" presStyleCnt="0"/>
      <dgm:spPr/>
    </dgm:pt>
    <dgm:pt modelId="{7A4618DC-6335-4439-A155-A4B328BB6130}" type="pres">
      <dgm:prSet presAssocID="{269FD7FB-8B81-4F06-B18D-0FD72E50FF4C}" presName="parentText" presStyleLbl="node1" presStyleIdx="3" presStyleCnt="4" custScaleY="70814" custLinFactY="-219078" custLinFactNeighborY="-300000">
        <dgm:presLayoutVars>
          <dgm:chMax val="0"/>
          <dgm:bulletEnabled val="1"/>
        </dgm:presLayoutVars>
      </dgm:prSet>
      <dgm:spPr/>
    </dgm:pt>
  </dgm:ptLst>
  <dgm:cxnLst>
    <dgm:cxn modelId="{17F0950C-2FC3-864D-A61B-283C6DFF6BF4}" srcId="{ED88BD5D-C9FE-474B-AD16-E6CE1324242F}" destId="{7E396FF2-15DB-2744-9DC8-3E753AD4B1A0}" srcOrd="0" destOrd="0" parTransId="{F1FC9FFF-4182-F84F-AB5E-65C9F8A59266}" sibTransId="{7415C588-1378-514C-98BA-1FC3B1C9D0C2}"/>
    <dgm:cxn modelId="{C1E83326-773D-4447-9277-0E962EFF32F0}" type="presOf" srcId="{269FD7FB-8B81-4F06-B18D-0FD72E50FF4C}" destId="{7A4618DC-6335-4439-A155-A4B328BB6130}" srcOrd="0" destOrd="0" presId="urn:microsoft.com/office/officeart/2005/8/layout/vList2"/>
    <dgm:cxn modelId="{0BD9274E-B657-4A38-8751-5575CED3D068}" srcId="{ED88BD5D-C9FE-474B-AD16-E6CE1324242F}" destId="{21428754-2152-44C5-B447-32236C701B63}" srcOrd="2" destOrd="0" parTransId="{324E6617-8792-4005-9E11-F9E18780A542}" sibTransId="{71E20381-0A18-4AE4-AE1B-52D48D3D4876}"/>
    <dgm:cxn modelId="{407E3C7D-A30B-CA42-A8EE-7ABE735435EB}" type="presOf" srcId="{7E396FF2-15DB-2744-9DC8-3E753AD4B1A0}" destId="{8AAA6CFC-AB29-4241-818F-A6473CF751F8}" srcOrd="0" destOrd="0" presId="urn:microsoft.com/office/officeart/2005/8/layout/vList2"/>
    <dgm:cxn modelId="{0994477F-33BB-4186-9CFD-7682A1879E39}" srcId="{ED88BD5D-C9FE-474B-AD16-E6CE1324242F}" destId="{269FD7FB-8B81-4F06-B18D-0FD72E50FF4C}" srcOrd="3" destOrd="0" parTransId="{57126FDF-EEDC-4109-9D7B-5447A1AB312C}" sibTransId="{19E78D9B-53D3-4BC8-AEAD-3968E3C618F1}"/>
    <dgm:cxn modelId="{519DD282-9976-4B48-ACB2-2734FE7D5D3E}" srcId="{ED88BD5D-C9FE-474B-AD16-E6CE1324242F}" destId="{761C2582-AFA8-5B43-91F6-56A55A7771C4}" srcOrd="1" destOrd="0" parTransId="{33DAE2DA-F4F9-EA46-A06A-7B92CD8B7FD8}" sibTransId="{8B73DDED-F877-EF4E-B85C-95364B97A346}"/>
    <dgm:cxn modelId="{24B78186-D007-7F44-B58A-F5297A1DA314}" type="presOf" srcId="{761C2582-AFA8-5B43-91F6-56A55A7771C4}" destId="{A9E572EB-9048-5D4F-9FE3-4DF7322376EE}" srcOrd="0" destOrd="0" presId="urn:microsoft.com/office/officeart/2005/8/layout/vList2"/>
    <dgm:cxn modelId="{C2D44D96-89BD-4B3C-A497-0982120DBE7E}" type="presOf" srcId="{21428754-2152-44C5-B447-32236C701B63}" destId="{B9E5F08F-EA47-4CF4-A385-E4CE3B504A5F}" srcOrd="0" destOrd="0" presId="urn:microsoft.com/office/officeart/2005/8/layout/vList2"/>
    <dgm:cxn modelId="{745F22BC-A78B-C44F-B801-7CBEA2BFE3B8}" type="presOf" srcId="{ED88BD5D-C9FE-474B-AD16-E6CE1324242F}" destId="{9D884282-2690-D245-B61E-A4C9C6819577}" srcOrd="0" destOrd="0" presId="urn:microsoft.com/office/officeart/2005/8/layout/vList2"/>
    <dgm:cxn modelId="{A72B6BD0-D40E-0F45-BC2C-FA87C7E0D636}" type="presParOf" srcId="{9D884282-2690-D245-B61E-A4C9C6819577}" destId="{8AAA6CFC-AB29-4241-818F-A6473CF751F8}" srcOrd="0" destOrd="0" presId="urn:microsoft.com/office/officeart/2005/8/layout/vList2"/>
    <dgm:cxn modelId="{3E0B45DF-5260-594C-B195-EF0CEEFCE2FE}" type="presParOf" srcId="{9D884282-2690-D245-B61E-A4C9C6819577}" destId="{02FE83F7-5108-B047-95D7-BC8348463C4D}" srcOrd="1" destOrd="0" presId="urn:microsoft.com/office/officeart/2005/8/layout/vList2"/>
    <dgm:cxn modelId="{94E0A445-1E6C-9B45-A369-7D22A27F3B99}" type="presParOf" srcId="{9D884282-2690-D245-B61E-A4C9C6819577}" destId="{A9E572EB-9048-5D4F-9FE3-4DF7322376EE}" srcOrd="2" destOrd="0" presId="urn:microsoft.com/office/officeart/2005/8/layout/vList2"/>
    <dgm:cxn modelId="{5AD7D886-DEBF-413A-8482-345C6B136299}" type="presParOf" srcId="{9D884282-2690-D245-B61E-A4C9C6819577}" destId="{91976D88-C3A1-49E9-B91D-1D59A5E303C0}" srcOrd="3" destOrd="0" presId="urn:microsoft.com/office/officeart/2005/8/layout/vList2"/>
    <dgm:cxn modelId="{2E2F940A-8FA3-4D6C-9DBB-D96EA5A71E16}" type="presParOf" srcId="{9D884282-2690-D245-B61E-A4C9C6819577}" destId="{B9E5F08F-EA47-4CF4-A385-E4CE3B504A5F}" srcOrd="4" destOrd="0" presId="urn:microsoft.com/office/officeart/2005/8/layout/vList2"/>
    <dgm:cxn modelId="{1B882AE8-10B3-4BD6-BCFE-760A66C763BF}" type="presParOf" srcId="{9D884282-2690-D245-B61E-A4C9C6819577}" destId="{F133921E-8B86-4F85-90FB-16065B5064BB}" srcOrd="5" destOrd="0" presId="urn:microsoft.com/office/officeart/2005/8/layout/vList2"/>
    <dgm:cxn modelId="{A3E5B752-1C79-4015-B4E6-96CA786A3E9E}" type="presParOf" srcId="{9D884282-2690-D245-B61E-A4C9C6819577}" destId="{7A4618DC-6335-4439-A155-A4B328BB6130}" srcOrd="6"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56E8927-44D4-3B47-9268-FF4E477DB161}" type="doc">
      <dgm:prSet loTypeId="urn:microsoft.com/office/officeart/2005/8/layout/hierarchy2" loCatId="" qsTypeId="urn:microsoft.com/office/officeart/2005/8/quickstyle/simple3" qsCatId="simple" csTypeId="urn:microsoft.com/office/officeart/2005/8/colors/accent2_3" csCatId="accent2" phldr="1"/>
      <dgm:spPr/>
      <dgm:t>
        <a:bodyPr/>
        <a:lstStyle/>
        <a:p>
          <a:endParaRPr lang="en-US"/>
        </a:p>
      </dgm:t>
    </dgm:pt>
    <dgm:pt modelId="{19C2BD7F-F49E-EE44-BB6D-EE4AFEB56C46}">
      <dgm:prSet custT="1"/>
      <dgm:spPr>
        <a:solidFill>
          <a:srgbClr val="C00000"/>
        </a:solidFill>
      </dgm:spPr>
      <dgm:t>
        <a:bodyPr/>
        <a:lstStyle/>
        <a:p>
          <a:r>
            <a:rPr lang="nl-NL" sz="2200" b="1" i="0" dirty="0">
              <a:solidFill>
                <a:srgbClr val="FFFF00"/>
              </a:solidFill>
              <a:latin typeface="Times New Roman" panose="02020603050405020304" pitchFamily="18" charset="0"/>
              <a:cs typeface="Times New Roman" panose="02020603050405020304" pitchFamily="18" charset="0"/>
            </a:rPr>
            <a:t>Kết quả</a:t>
          </a:r>
          <a:endParaRPr lang="x-none" sz="2200" b="1" i="0" dirty="0">
            <a:solidFill>
              <a:srgbClr val="FFFF00"/>
            </a:solidFill>
            <a:latin typeface="Times New Roman" panose="02020603050405020304" pitchFamily="18" charset="0"/>
            <a:cs typeface="Times New Roman" panose="02020603050405020304" pitchFamily="18" charset="0"/>
          </a:endParaRPr>
        </a:p>
      </dgm:t>
    </dgm:pt>
    <dgm:pt modelId="{52E9165D-1152-E443-AF77-38E34055D35C}" type="parTrans" cxnId="{78EA04E9-0CD3-014C-9DE1-41AFDF1343F1}">
      <dgm:prSet/>
      <dgm:spPr/>
      <dgm:t>
        <a:bodyPr/>
        <a:lstStyle/>
        <a:p>
          <a:endParaRPr lang="en-US" sz="2400"/>
        </a:p>
      </dgm:t>
    </dgm:pt>
    <dgm:pt modelId="{A468CD16-4E4B-2F42-90FE-32B60A6C9710}" type="sibTrans" cxnId="{78EA04E9-0CD3-014C-9DE1-41AFDF1343F1}">
      <dgm:prSet/>
      <dgm:spPr/>
      <dgm:t>
        <a:bodyPr/>
        <a:lstStyle/>
        <a:p>
          <a:endParaRPr lang="en-US" sz="2400"/>
        </a:p>
      </dgm:t>
    </dgm:pt>
    <dgm:pt modelId="{2F61EEF3-D05B-6C40-8E9F-FD5B36A4B82C}">
      <dgm:prSe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l"/>
          <a:r>
            <a:rPr lang="en-US" sz="2400" dirty="0" err="1">
              <a:solidFill>
                <a:srgbClr val="FFFF00"/>
              </a:solidFill>
              <a:effectLst/>
              <a:latin typeface="Times New Roman"/>
              <a:ea typeface="Times New Roman"/>
            </a:rPr>
            <a:t>Các</a:t>
          </a:r>
          <a:r>
            <a:rPr lang="en-US" sz="2400" dirty="0">
              <a:solidFill>
                <a:srgbClr val="FFFF00"/>
              </a:solidFill>
              <a:effectLst/>
              <a:latin typeface="Times New Roman"/>
              <a:ea typeface="Times New Roman"/>
            </a:rPr>
            <a:t> </a:t>
          </a:r>
          <a:r>
            <a:rPr lang="en-US" sz="2400" dirty="0" err="1">
              <a:solidFill>
                <a:srgbClr val="FFFF00"/>
              </a:solidFill>
              <a:effectLst/>
              <a:latin typeface="Times New Roman"/>
              <a:ea typeface="Times New Roman"/>
            </a:rPr>
            <a:t>cấp</a:t>
          </a:r>
          <a:r>
            <a:rPr lang="en-US" sz="2400" dirty="0">
              <a:solidFill>
                <a:srgbClr val="FFFF00"/>
              </a:solidFill>
              <a:effectLst/>
              <a:latin typeface="Times New Roman"/>
              <a:ea typeface="Times New Roman"/>
            </a:rPr>
            <a:t> </a:t>
          </a:r>
          <a:r>
            <a:rPr lang="en-US" sz="2400" dirty="0" err="1">
              <a:solidFill>
                <a:srgbClr val="FFFF00"/>
              </a:solidFill>
              <a:effectLst/>
              <a:latin typeface="Times New Roman"/>
              <a:ea typeface="Times New Roman"/>
            </a:rPr>
            <a:t>ủy</a:t>
          </a:r>
          <a:r>
            <a:rPr lang="en-US" sz="2400" dirty="0">
              <a:solidFill>
                <a:srgbClr val="FFFF00"/>
              </a:solidFill>
              <a:effectLst/>
              <a:latin typeface="Times New Roman"/>
              <a:ea typeface="Times New Roman"/>
            </a:rPr>
            <a:t>, </a:t>
          </a:r>
          <a:r>
            <a:rPr lang="pl-PL" sz="2400" dirty="0">
              <a:solidFill>
                <a:srgbClr val="FFFF00"/>
              </a:solidFill>
              <a:effectLst/>
              <a:latin typeface="Times New Roman"/>
              <a:ea typeface="Times New Roman"/>
            </a:rPr>
            <a:t>tổ chức đảng, cán bộ, đảng viên đã thực hiện nêu gương bằng những việc làm, hành động cụ thể</a:t>
          </a:r>
          <a:endParaRPr lang="x-none" sz="2400">
            <a:solidFill>
              <a:srgbClr val="FFFF00"/>
            </a:solidFill>
          </a:endParaRPr>
        </a:p>
      </dgm:t>
    </dgm:pt>
    <dgm:pt modelId="{EDB45D92-E8DE-1C47-B9E4-7B010A7136C2}" type="parTrans" cxnId="{AF40FA66-02C1-F742-8F48-C38F08DC1EAE}">
      <dgm:prSet custT="1"/>
      <dgm:spPr/>
      <dgm:t>
        <a:bodyPr/>
        <a:lstStyle/>
        <a:p>
          <a:endParaRPr lang="en-US" sz="2400"/>
        </a:p>
      </dgm:t>
    </dgm:pt>
    <dgm:pt modelId="{F78FB5F2-A8F1-0E49-A00D-AAD4935BD372}" type="sibTrans" cxnId="{AF40FA66-02C1-F742-8F48-C38F08DC1EAE}">
      <dgm:prSet/>
      <dgm:spPr/>
      <dgm:t>
        <a:bodyPr/>
        <a:lstStyle/>
        <a:p>
          <a:endParaRPr lang="en-US" sz="2400"/>
        </a:p>
      </dgm:t>
    </dgm:pt>
    <dgm:pt modelId="{63CA078A-25A8-0945-8CC9-1E0F45E90848}">
      <dgm:prSe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l"/>
          <a:r>
            <a:rPr lang="nl-NL" sz="2400" dirty="0">
              <a:solidFill>
                <a:srgbClr val="FFFF00"/>
              </a:solidFill>
            </a:rPr>
            <a:t> </a:t>
          </a:r>
          <a:r>
            <a:rPr lang="nl-NL" sz="2400" dirty="0">
              <a:solidFill>
                <a:srgbClr val="FFFF00"/>
              </a:solidFill>
              <a:latin typeface="Times New Roman" pitchFamily="18" charset="0"/>
              <a:cs typeface="Times New Roman" pitchFamily="18" charset="0"/>
            </a:rPr>
            <a:t>N</a:t>
          </a:r>
          <a:r>
            <a:rPr lang="pl-PL" sz="2400" dirty="0">
              <a:solidFill>
                <a:srgbClr val="FFFF00"/>
              </a:solidFill>
              <a:effectLst/>
              <a:latin typeface="Times New Roman"/>
              <a:ea typeface="Times New Roman"/>
            </a:rPr>
            <a:t>h</a:t>
          </a:r>
          <a:r>
            <a:rPr lang="pl-PL" sz="2400" dirty="0">
              <a:solidFill>
                <a:srgbClr val="FFFF00"/>
              </a:solidFill>
              <a:effectLst/>
              <a:latin typeface="Times New Roman"/>
              <a:ea typeface="Calibri"/>
            </a:rPr>
            <a:t>iều cán bộ, đảng viên là </a:t>
          </a:r>
          <a:r>
            <a:rPr lang="vi-VN" sz="2400" dirty="0">
              <a:solidFill>
                <a:srgbClr val="FFFF00"/>
              </a:solidFill>
              <a:effectLst/>
              <a:latin typeface="Times New Roman"/>
              <a:ea typeface="Calibri"/>
            </a:rPr>
            <a:t>tấm gương </a:t>
          </a:r>
          <a:r>
            <a:rPr lang="pl-PL" sz="2400" dirty="0">
              <a:solidFill>
                <a:srgbClr val="FFFF00"/>
              </a:solidFill>
              <a:effectLst/>
              <a:latin typeface="Times New Roman"/>
              <a:ea typeface="Calibri"/>
            </a:rPr>
            <a:t>đạo đức mẫu mực </a:t>
          </a:r>
          <a:r>
            <a:rPr lang="vi-VN" sz="2400" dirty="0">
              <a:solidFill>
                <a:srgbClr val="FFFF00"/>
              </a:solidFill>
              <a:effectLst/>
              <a:latin typeface="Times New Roman"/>
              <a:ea typeface="Calibri"/>
            </a:rPr>
            <a:t>trong học tập, công tác</a:t>
          </a:r>
          <a:r>
            <a:rPr lang="pl-PL" sz="2400" dirty="0">
              <a:solidFill>
                <a:srgbClr val="FFFF00"/>
              </a:solidFill>
              <a:effectLst/>
              <a:latin typeface="Times New Roman"/>
              <a:ea typeface="Calibri"/>
            </a:rPr>
            <a:t>,</a:t>
          </a:r>
          <a:r>
            <a:rPr lang="vi-VN" sz="2400" dirty="0">
              <a:solidFill>
                <a:srgbClr val="FFFF00"/>
              </a:solidFill>
              <a:effectLst/>
              <a:latin typeface="Times New Roman"/>
              <a:ea typeface="Calibri"/>
            </a:rPr>
            <a:t> lao động sản xuất và chiến đấu</a:t>
          </a:r>
          <a:endParaRPr lang="x-none" sz="2400">
            <a:solidFill>
              <a:srgbClr val="FFFF00"/>
            </a:solidFill>
          </a:endParaRPr>
        </a:p>
      </dgm:t>
    </dgm:pt>
    <dgm:pt modelId="{863232B0-D410-DD4F-9E28-738698298ABB}" type="parTrans" cxnId="{6E7772D8-4287-C14F-AE38-03C2AFDE0DEB}">
      <dgm:prSet custT="1"/>
      <dgm:spPr/>
      <dgm:t>
        <a:bodyPr/>
        <a:lstStyle/>
        <a:p>
          <a:endParaRPr lang="en-US" sz="2400"/>
        </a:p>
      </dgm:t>
    </dgm:pt>
    <dgm:pt modelId="{9C138AC9-B21B-3648-801F-54616670E02E}" type="sibTrans" cxnId="{6E7772D8-4287-C14F-AE38-03C2AFDE0DEB}">
      <dgm:prSet/>
      <dgm:spPr/>
      <dgm:t>
        <a:bodyPr/>
        <a:lstStyle/>
        <a:p>
          <a:endParaRPr lang="en-US" sz="2400"/>
        </a:p>
      </dgm:t>
    </dgm:pt>
    <dgm:pt modelId="{0540005B-D8BC-2344-8E25-89088DB07C63}">
      <dgm:prSe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l">
            <a:lnSpc>
              <a:spcPct val="100000"/>
            </a:lnSpc>
          </a:pPr>
          <a:r>
            <a:rPr lang="nl-NL" sz="2400" dirty="0">
              <a:solidFill>
                <a:srgbClr val="FFFF00"/>
              </a:solidFill>
            </a:rPr>
            <a:t> </a:t>
          </a:r>
          <a:r>
            <a:rPr lang="nl-NL" sz="2400" dirty="0">
              <a:solidFill>
                <a:srgbClr val="FFFF00"/>
              </a:solidFill>
              <a:latin typeface="Times New Roman" pitchFamily="18" charset="0"/>
              <a:cs typeface="Times New Roman" pitchFamily="18" charset="0"/>
            </a:rPr>
            <a:t>G</a:t>
          </a:r>
          <a:r>
            <a:rPr lang="pl-PL" sz="2400" spc="-20" dirty="0">
              <a:solidFill>
                <a:srgbClr val="FFFF00"/>
              </a:solidFill>
              <a:effectLst/>
              <a:latin typeface="Times New Roman"/>
              <a:ea typeface="Times New Roman"/>
            </a:rPr>
            <a:t>óp phần đấu tranh ngăn chặn có hiệu quả tình trạng suy thoái về tư tưởng chính trị, đạo đức, lối sống, những biểu hiện </a:t>
          </a:r>
          <a:r>
            <a:rPr lang="vi-VN" sz="2400" spc="-20" dirty="0">
              <a:solidFill>
                <a:srgbClr val="FFFF00"/>
              </a:solidFill>
              <a:effectLst/>
              <a:latin typeface="Times New Roman"/>
              <a:ea typeface="Times New Roman"/>
            </a:rPr>
            <a:t>“</a:t>
          </a:r>
          <a:r>
            <a:rPr lang="pl-PL" sz="2400" spc="-20" dirty="0">
              <a:solidFill>
                <a:srgbClr val="FFFF00"/>
              </a:solidFill>
              <a:effectLst/>
              <a:latin typeface="Times New Roman"/>
              <a:ea typeface="Times New Roman"/>
            </a:rPr>
            <a:t>tự diễn biến”, </a:t>
          </a:r>
          <a:r>
            <a:rPr lang="vi-VN" sz="2400" spc="-20" dirty="0">
              <a:solidFill>
                <a:srgbClr val="FFFF00"/>
              </a:solidFill>
              <a:effectLst/>
              <a:latin typeface="Times New Roman"/>
              <a:ea typeface="Times New Roman"/>
            </a:rPr>
            <a:t>“</a:t>
          </a:r>
          <a:r>
            <a:rPr lang="pl-PL" sz="2400" spc="-20" dirty="0">
              <a:solidFill>
                <a:srgbClr val="FFFF00"/>
              </a:solidFill>
              <a:effectLst/>
              <a:latin typeface="Times New Roman"/>
              <a:ea typeface="Times New Roman"/>
            </a:rPr>
            <a:t>tự chuyển hoá” trong nội bộ</a:t>
          </a:r>
          <a:endParaRPr lang="x-none" sz="2400" dirty="0">
            <a:solidFill>
              <a:srgbClr val="FFFF00"/>
            </a:solidFill>
          </a:endParaRPr>
        </a:p>
      </dgm:t>
    </dgm:pt>
    <dgm:pt modelId="{B1B9D103-A404-F041-B2B4-5E2A93C0E894}" type="parTrans" cxnId="{069F08B9-7067-FF40-AC8B-616D6D660318}">
      <dgm:prSet custT="1"/>
      <dgm:spPr/>
      <dgm:t>
        <a:bodyPr/>
        <a:lstStyle/>
        <a:p>
          <a:endParaRPr lang="en-US" sz="2400"/>
        </a:p>
      </dgm:t>
    </dgm:pt>
    <dgm:pt modelId="{ADAB9109-AD6F-904C-8C9E-0725A3018871}" type="sibTrans" cxnId="{069F08B9-7067-FF40-AC8B-616D6D660318}">
      <dgm:prSet/>
      <dgm:spPr/>
      <dgm:t>
        <a:bodyPr/>
        <a:lstStyle/>
        <a:p>
          <a:endParaRPr lang="en-US" sz="2400"/>
        </a:p>
      </dgm:t>
    </dgm:pt>
    <dgm:pt modelId="{C411CFE5-A6A8-B843-ABA4-1471BF696B24}" type="pres">
      <dgm:prSet presAssocID="{956E8927-44D4-3B47-9268-FF4E477DB161}" presName="diagram" presStyleCnt="0">
        <dgm:presLayoutVars>
          <dgm:chPref val="1"/>
          <dgm:dir/>
          <dgm:animOne val="branch"/>
          <dgm:animLvl val="lvl"/>
          <dgm:resizeHandles val="exact"/>
        </dgm:presLayoutVars>
      </dgm:prSet>
      <dgm:spPr/>
    </dgm:pt>
    <dgm:pt modelId="{9F1FC642-348A-D841-BF49-6742F7B27A29}" type="pres">
      <dgm:prSet presAssocID="{19C2BD7F-F49E-EE44-BB6D-EE4AFEB56C46}" presName="root1" presStyleCnt="0"/>
      <dgm:spPr/>
    </dgm:pt>
    <dgm:pt modelId="{6A7CCE92-8CF7-AC4C-AAE7-6C1AC076E379}" type="pres">
      <dgm:prSet presAssocID="{19C2BD7F-F49E-EE44-BB6D-EE4AFEB56C46}" presName="LevelOneTextNode" presStyleLbl="node0" presStyleIdx="0" presStyleCnt="1" custScaleX="46244" custScaleY="298047">
        <dgm:presLayoutVars>
          <dgm:chPref val="3"/>
        </dgm:presLayoutVars>
      </dgm:prSet>
      <dgm:spPr/>
    </dgm:pt>
    <dgm:pt modelId="{F3EB542F-5907-B344-94F2-C59A07E21884}" type="pres">
      <dgm:prSet presAssocID="{19C2BD7F-F49E-EE44-BB6D-EE4AFEB56C46}" presName="level2hierChild" presStyleCnt="0"/>
      <dgm:spPr/>
    </dgm:pt>
    <dgm:pt modelId="{1E1321C3-36D9-AF4A-8C91-1CFF695FE4FC}" type="pres">
      <dgm:prSet presAssocID="{EDB45D92-E8DE-1C47-B9E4-7B010A7136C2}" presName="conn2-1" presStyleLbl="parChTrans1D2" presStyleIdx="0" presStyleCnt="3"/>
      <dgm:spPr/>
    </dgm:pt>
    <dgm:pt modelId="{F9EDBDC5-9EF1-9147-83FB-EFAB6E70DA44}" type="pres">
      <dgm:prSet presAssocID="{EDB45D92-E8DE-1C47-B9E4-7B010A7136C2}" presName="connTx" presStyleLbl="parChTrans1D2" presStyleIdx="0" presStyleCnt="3"/>
      <dgm:spPr/>
    </dgm:pt>
    <dgm:pt modelId="{D6B3D63F-2BDC-A241-80A0-4A525926D102}" type="pres">
      <dgm:prSet presAssocID="{2F61EEF3-D05B-6C40-8E9F-FD5B36A4B82C}" presName="root2" presStyleCnt="0"/>
      <dgm:spPr/>
    </dgm:pt>
    <dgm:pt modelId="{9DA6CD7A-D64E-0A4D-9D52-9403ABB3C2AF}" type="pres">
      <dgm:prSet presAssocID="{2F61EEF3-D05B-6C40-8E9F-FD5B36A4B82C}" presName="LevelTwoTextNode" presStyleLbl="node2" presStyleIdx="0" presStyleCnt="3" custScaleX="559345" custScaleY="147329">
        <dgm:presLayoutVars>
          <dgm:chPref val="3"/>
        </dgm:presLayoutVars>
      </dgm:prSet>
      <dgm:spPr/>
    </dgm:pt>
    <dgm:pt modelId="{29C5BD62-622F-CA47-809A-AE34ABBDF705}" type="pres">
      <dgm:prSet presAssocID="{2F61EEF3-D05B-6C40-8E9F-FD5B36A4B82C}" presName="level3hierChild" presStyleCnt="0"/>
      <dgm:spPr/>
    </dgm:pt>
    <dgm:pt modelId="{88E178F6-FA47-2F49-99C8-CCE5E85A788B}" type="pres">
      <dgm:prSet presAssocID="{863232B0-D410-DD4F-9E28-738698298ABB}" presName="conn2-1" presStyleLbl="parChTrans1D2" presStyleIdx="1" presStyleCnt="3"/>
      <dgm:spPr/>
    </dgm:pt>
    <dgm:pt modelId="{57533CDD-A879-894C-B6A6-BFAE0CC7E79C}" type="pres">
      <dgm:prSet presAssocID="{863232B0-D410-DD4F-9E28-738698298ABB}" presName="connTx" presStyleLbl="parChTrans1D2" presStyleIdx="1" presStyleCnt="3"/>
      <dgm:spPr/>
    </dgm:pt>
    <dgm:pt modelId="{DE37B04D-FACF-B44E-859F-94F1499C9A15}" type="pres">
      <dgm:prSet presAssocID="{63CA078A-25A8-0945-8CC9-1E0F45E90848}" presName="root2" presStyleCnt="0"/>
      <dgm:spPr/>
    </dgm:pt>
    <dgm:pt modelId="{ACACD5AB-15EB-7641-9C8F-B12822619D68}" type="pres">
      <dgm:prSet presAssocID="{63CA078A-25A8-0945-8CC9-1E0F45E90848}" presName="LevelTwoTextNode" presStyleLbl="node2" presStyleIdx="1" presStyleCnt="3" custScaleX="563100" custScaleY="139577" custLinFactNeighborX="1193" custLinFactNeighborY="15745">
        <dgm:presLayoutVars>
          <dgm:chPref val="3"/>
        </dgm:presLayoutVars>
      </dgm:prSet>
      <dgm:spPr/>
    </dgm:pt>
    <dgm:pt modelId="{7A6333D7-0A68-2448-BE58-F40D862A7A7E}" type="pres">
      <dgm:prSet presAssocID="{63CA078A-25A8-0945-8CC9-1E0F45E90848}" presName="level3hierChild" presStyleCnt="0"/>
      <dgm:spPr/>
    </dgm:pt>
    <dgm:pt modelId="{0641F13F-D18C-A647-AC12-19A4AF5F52B1}" type="pres">
      <dgm:prSet presAssocID="{B1B9D103-A404-F041-B2B4-5E2A93C0E894}" presName="conn2-1" presStyleLbl="parChTrans1D2" presStyleIdx="2" presStyleCnt="3"/>
      <dgm:spPr/>
    </dgm:pt>
    <dgm:pt modelId="{C0EA7368-5D3C-2C40-B907-F33DDED49BC4}" type="pres">
      <dgm:prSet presAssocID="{B1B9D103-A404-F041-B2B4-5E2A93C0E894}" presName="connTx" presStyleLbl="parChTrans1D2" presStyleIdx="2" presStyleCnt="3"/>
      <dgm:spPr/>
    </dgm:pt>
    <dgm:pt modelId="{8C108DC6-543E-734B-877D-205535478F6F}" type="pres">
      <dgm:prSet presAssocID="{0540005B-D8BC-2344-8E25-89088DB07C63}" presName="root2" presStyleCnt="0"/>
      <dgm:spPr/>
    </dgm:pt>
    <dgm:pt modelId="{2F8E781B-5130-BD4C-8B52-7A728B36284C}" type="pres">
      <dgm:prSet presAssocID="{0540005B-D8BC-2344-8E25-89088DB07C63}" presName="LevelTwoTextNode" presStyleLbl="node2" presStyleIdx="2" presStyleCnt="3" custScaleX="563745" custScaleY="195519" custLinFactNeighborX="-1487" custLinFactNeighborY="35784">
        <dgm:presLayoutVars>
          <dgm:chPref val="3"/>
        </dgm:presLayoutVars>
      </dgm:prSet>
      <dgm:spPr/>
    </dgm:pt>
    <dgm:pt modelId="{2B6310BE-2293-B249-B875-46B45D3D450A}" type="pres">
      <dgm:prSet presAssocID="{0540005B-D8BC-2344-8E25-89088DB07C63}" presName="level3hierChild" presStyleCnt="0"/>
      <dgm:spPr/>
    </dgm:pt>
  </dgm:ptLst>
  <dgm:cxnLst>
    <dgm:cxn modelId="{3735921C-75B3-334C-A6AF-AD454BD4FE5D}" type="presOf" srcId="{2F61EEF3-D05B-6C40-8E9F-FD5B36A4B82C}" destId="{9DA6CD7A-D64E-0A4D-9D52-9403ABB3C2AF}" srcOrd="0" destOrd="0" presId="urn:microsoft.com/office/officeart/2005/8/layout/hierarchy2"/>
    <dgm:cxn modelId="{1A00FD4F-36B6-3E4E-99CF-7B910A6A9720}" type="presOf" srcId="{B1B9D103-A404-F041-B2B4-5E2A93C0E894}" destId="{C0EA7368-5D3C-2C40-B907-F33DDED49BC4}" srcOrd="1" destOrd="0" presId="urn:microsoft.com/office/officeart/2005/8/layout/hierarchy2"/>
    <dgm:cxn modelId="{65235455-A922-E24E-A728-BB07A278B369}" type="presOf" srcId="{EDB45D92-E8DE-1C47-B9E4-7B010A7136C2}" destId="{F9EDBDC5-9EF1-9147-83FB-EFAB6E70DA44}" srcOrd="1" destOrd="0" presId="urn:microsoft.com/office/officeart/2005/8/layout/hierarchy2"/>
    <dgm:cxn modelId="{AF40FA66-02C1-F742-8F48-C38F08DC1EAE}" srcId="{19C2BD7F-F49E-EE44-BB6D-EE4AFEB56C46}" destId="{2F61EEF3-D05B-6C40-8E9F-FD5B36A4B82C}" srcOrd="0" destOrd="0" parTransId="{EDB45D92-E8DE-1C47-B9E4-7B010A7136C2}" sibTransId="{F78FB5F2-A8F1-0E49-A00D-AAD4935BD372}"/>
    <dgm:cxn modelId="{698A7D75-7B9F-3949-B2F6-55574215DD70}" type="presOf" srcId="{0540005B-D8BC-2344-8E25-89088DB07C63}" destId="{2F8E781B-5130-BD4C-8B52-7A728B36284C}" srcOrd="0" destOrd="0" presId="urn:microsoft.com/office/officeart/2005/8/layout/hierarchy2"/>
    <dgm:cxn modelId="{3D2661A5-DE63-834B-9663-30BA950FC2AB}" type="presOf" srcId="{19C2BD7F-F49E-EE44-BB6D-EE4AFEB56C46}" destId="{6A7CCE92-8CF7-AC4C-AAE7-6C1AC076E379}" srcOrd="0" destOrd="0" presId="urn:microsoft.com/office/officeart/2005/8/layout/hierarchy2"/>
    <dgm:cxn modelId="{FF4D5EAA-DEE1-2048-9197-9406FE9ECEF2}" type="presOf" srcId="{863232B0-D410-DD4F-9E28-738698298ABB}" destId="{88E178F6-FA47-2F49-99C8-CCE5E85A788B}" srcOrd="0" destOrd="0" presId="urn:microsoft.com/office/officeart/2005/8/layout/hierarchy2"/>
    <dgm:cxn modelId="{9810F0AD-CB46-114B-A2CB-4E293B4C59F0}" type="presOf" srcId="{EDB45D92-E8DE-1C47-B9E4-7B010A7136C2}" destId="{1E1321C3-36D9-AF4A-8C91-1CFF695FE4FC}" srcOrd="0" destOrd="0" presId="urn:microsoft.com/office/officeart/2005/8/layout/hierarchy2"/>
    <dgm:cxn modelId="{069F08B9-7067-FF40-AC8B-616D6D660318}" srcId="{19C2BD7F-F49E-EE44-BB6D-EE4AFEB56C46}" destId="{0540005B-D8BC-2344-8E25-89088DB07C63}" srcOrd="2" destOrd="0" parTransId="{B1B9D103-A404-F041-B2B4-5E2A93C0E894}" sibTransId="{ADAB9109-AD6F-904C-8C9E-0725A3018871}"/>
    <dgm:cxn modelId="{3069DCBC-B637-DF44-9DBB-A86C167EA4C3}" type="presOf" srcId="{B1B9D103-A404-F041-B2B4-5E2A93C0E894}" destId="{0641F13F-D18C-A647-AC12-19A4AF5F52B1}" srcOrd="0" destOrd="0" presId="urn:microsoft.com/office/officeart/2005/8/layout/hierarchy2"/>
    <dgm:cxn modelId="{E60941C0-21A9-0A4E-9F94-EDE7E4427CDE}" type="presOf" srcId="{63CA078A-25A8-0945-8CC9-1E0F45E90848}" destId="{ACACD5AB-15EB-7641-9C8F-B12822619D68}" srcOrd="0" destOrd="0" presId="urn:microsoft.com/office/officeart/2005/8/layout/hierarchy2"/>
    <dgm:cxn modelId="{5CF286C5-B453-E049-8E52-12AA91BA3489}" type="presOf" srcId="{863232B0-D410-DD4F-9E28-738698298ABB}" destId="{57533CDD-A879-894C-B6A6-BFAE0CC7E79C}" srcOrd="1" destOrd="0" presId="urn:microsoft.com/office/officeart/2005/8/layout/hierarchy2"/>
    <dgm:cxn modelId="{6E7772D8-4287-C14F-AE38-03C2AFDE0DEB}" srcId="{19C2BD7F-F49E-EE44-BB6D-EE4AFEB56C46}" destId="{63CA078A-25A8-0945-8CC9-1E0F45E90848}" srcOrd="1" destOrd="0" parTransId="{863232B0-D410-DD4F-9E28-738698298ABB}" sibTransId="{9C138AC9-B21B-3648-801F-54616670E02E}"/>
    <dgm:cxn modelId="{692A71E2-510F-454C-B31B-876065FD653B}" type="presOf" srcId="{956E8927-44D4-3B47-9268-FF4E477DB161}" destId="{C411CFE5-A6A8-B843-ABA4-1471BF696B24}" srcOrd="0" destOrd="0" presId="urn:microsoft.com/office/officeart/2005/8/layout/hierarchy2"/>
    <dgm:cxn modelId="{78EA04E9-0CD3-014C-9DE1-41AFDF1343F1}" srcId="{956E8927-44D4-3B47-9268-FF4E477DB161}" destId="{19C2BD7F-F49E-EE44-BB6D-EE4AFEB56C46}" srcOrd="0" destOrd="0" parTransId="{52E9165D-1152-E443-AF77-38E34055D35C}" sibTransId="{A468CD16-4E4B-2F42-90FE-32B60A6C9710}"/>
    <dgm:cxn modelId="{E108F025-724C-B842-94EF-6363B70D27CA}" type="presParOf" srcId="{C411CFE5-A6A8-B843-ABA4-1471BF696B24}" destId="{9F1FC642-348A-D841-BF49-6742F7B27A29}" srcOrd="0" destOrd="0" presId="urn:microsoft.com/office/officeart/2005/8/layout/hierarchy2"/>
    <dgm:cxn modelId="{EF6654A7-EC42-084C-97B6-5FC65336DFBC}" type="presParOf" srcId="{9F1FC642-348A-D841-BF49-6742F7B27A29}" destId="{6A7CCE92-8CF7-AC4C-AAE7-6C1AC076E379}" srcOrd="0" destOrd="0" presId="urn:microsoft.com/office/officeart/2005/8/layout/hierarchy2"/>
    <dgm:cxn modelId="{A076DA5C-945C-CB40-8F09-CBFDCF54A38C}" type="presParOf" srcId="{9F1FC642-348A-D841-BF49-6742F7B27A29}" destId="{F3EB542F-5907-B344-94F2-C59A07E21884}" srcOrd="1" destOrd="0" presId="urn:microsoft.com/office/officeart/2005/8/layout/hierarchy2"/>
    <dgm:cxn modelId="{6B463516-7DE0-0C4C-BEAD-C953B864A20A}" type="presParOf" srcId="{F3EB542F-5907-B344-94F2-C59A07E21884}" destId="{1E1321C3-36D9-AF4A-8C91-1CFF695FE4FC}" srcOrd="0" destOrd="0" presId="urn:microsoft.com/office/officeart/2005/8/layout/hierarchy2"/>
    <dgm:cxn modelId="{E0BC8273-8007-6A4E-AEC9-4CFAD01B1CB6}" type="presParOf" srcId="{1E1321C3-36D9-AF4A-8C91-1CFF695FE4FC}" destId="{F9EDBDC5-9EF1-9147-83FB-EFAB6E70DA44}" srcOrd="0" destOrd="0" presId="urn:microsoft.com/office/officeart/2005/8/layout/hierarchy2"/>
    <dgm:cxn modelId="{9F09DA19-03FB-7E4D-A9D2-EFEC3FD26CDE}" type="presParOf" srcId="{F3EB542F-5907-B344-94F2-C59A07E21884}" destId="{D6B3D63F-2BDC-A241-80A0-4A525926D102}" srcOrd="1" destOrd="0" presId="urn:microsoft.com/office/officeart/2005/8/layout/hierarchy2"/>
    <dgm:cxn modelId="{CA17046C-209C-2E43-A900-E9AEE4844415}" type="presParOf" srcId="{D6B3D63F-2BDC-A241-80A0-4A525926D102}" destId="{9DA6CD7A-D64E-0A4D-9D52-9403ABB3C2AF}" srcOrd="0" destOrd="0" presId="urn:microsoft.com/office/officeart/2005/8/layout/hierarchy2"/>
    <dgm:cxn modelId="{7D80F0A5-C9B9-DE4A-9EAB-DB8820552DA9}" type="presParOf" srcId="{D6B3D63F-2BDC-A241-80A0-4A525926D102}" destId="{29C5BD62-622F-CA47-809A-AE34ABBDF705}" srcOrd="1" destOrd="0" presId="urn:microsoft.com/office/officeart/2005/8/layout/hierarchy2"/>
    <dgm:cxn modelId="{AD95A2CE-A2FD-BE4A-B891-C9D935AA4CC3}" type="presParOf" srcId="{F3EB542F-5907-B344-94F2-C59A07E21884}" destId="{88E178F6-FA47-2F49-99C8-CCE5E85A788B}" srcOrd="2" destOrd="0" presId="urn:microsoft.com/office/officeart/2005/8/layout/hierarchy2"/>
    <dgm:cxn modelId="{C3EBD212-23E3-5D4E-A2F0-A61BCFC21148}" type="presParOf" srcId="{88E178F6-FA47-2F49-99C8-CCE5E85A788B}" destId="{57533CDD-A879-894C-B6A6-BFAE0CC7E79C}" srcOrd="0" destOrd="0" presId="urn:microsoft.com/office/officeart/2005/8/layout/hierarchy2"/>
    <dgm:cxn modelId="{8C7D0568-5377-2E47-A98A-23410B0DAFE4}" type="presParOf" srcId="{F3EB542F-5907-B344-94F2-C59A07E21884}" destId="{DE37B04D-FACF-B44E-859F-94F1499C9A15}" srcOrd="3" destOrd="0" presId="urn:microsoft.com/office/officeart/2005/8/layout/hierarchy2"/>
    <dgm:cxn modelId="{D5718645-A6B6-4C47-8B81-86A95429CDED}" type="presParOf" srcId="{DE37B04D-FACF-B44E-859F-94F1499C9A15}" destId="{ACACD5AB-15EB-7641-9C8F-B12822619D68}" srcOrd="0" destOrd="0" presId="urn:microsoft.com/office/officeart/2005/8/layout/hierarchy2"/>
    <dgm:cxn modelId="{8D7D1D13-9E67-784F-A40D-BDC9AC914AFC}" type="presParOf" srcId="{DE37B04D-FACF-B44E-859F-94F1499C9A15}" destId="{7A6333D7-0A68-2448-BE58-F40D862A7A7E}" srcOrd="1" destOrd="0" presId="urn:microsoft.com/office/officeart/2005/8/layout/hierarchy2"/>
    <dgm:cxn modelId="{8D612F4C-69ED-CF46-AAC4-550C628DFAA4}" type="presParOf" srcId="{F3EB542F-5907-B344-94F2-C59A07E21884}" destId="{0641F13F-D18C-A647-AC12-19A4AF5F52B1}" srcOrd="4" destOrd="0" presId="urn:microsoft.com/office/officeart/2005/8/layout/hierarchy2"/>
    <dgm:cxn modelId="{F6D38041-F051-654E-AF6C-E2037CBAA30F}" type="presParOf" srcId="{0641F13F-D18C-A647-AC12-19A4AF5F52B1}" destId="{C0EA7368-5D3C-2C40-B907-F33DDED49BC4}" srcOrd="0" destOrd="0" presId="urn:microsoft.com/office/officeart/2005/8/layout/hierarchy2"/>
    <dgm:cxn modelId="{91FDD97E-FB26-BD41-8983-291D995EA68B}" type="presParOf" srcId="{F3EB542F-5907-B344-94F2-C59A07E21884}" destId="{8C108DC6-543E-734B-877D-205535478F6F}" srcOrd="5" destOrd="0" presId="urn:microsoft.com/office/officeart/2005/8/layout/hierarchy2"/>
    <dgm:cxn modelId="{4C6F5B15-01F1-2F41-8327-21491CDABF25}" type="presParOf" srcId="{8C108DC6-543E-734B-877D-205535478F6F}" destId="{2F8E781B-5130-BD4C-8B52-7A728B36284C}" srcOrd="0" destOrd="0" presId="urn:microsoft.com/office/officeart/2005/8/layout/hierarchy2"/>
    <dgm:cxn modelId="{75502414-2608-C047-A44C-2D63294C34A4}" type="presParOf" srcId="{8C108DC6-543E-734B-877D-205535478F6F}" destId="{2B6310BE-2293-B249-B875-46B45D3D450A}"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56E8927-44D4-3B47-9268-FF4E477DB161}" type="doc">
      <dgm:prSet loTypeId="urn:microsoft.com/office/officeart/2005/8/layout/hierarchy2" loCatId="" qsTypeId="urn:microsoft.com/office/officeart/2005/8/quickstyle/simple3" qsCatId="simple" csTypeId="urn:microsoft.com/office/officeart/2005/8/colors/accent2_3" csCatId="accent2" phldr="1"/>
      <dgm:spPr/>
      <dgm:t>
        <a:bodyPr/>
        <a:lstStyle/>
        <a:p>
          <a:endParaRPr lang="en-US"/>
        </a:p>
      </dgm:t>
    </dgm:pt>
    <dgm:pt modelId="{19C2BD7F-F49E-EE44-BB6D-EE4AFEB56C46}">
      <dgm:prSet custT="1"/>
      <dgm:spPr>
        <a:solidFill>
          <a:srgbClr val="C00000"/>
        </a:solidFill>
      </dgm:spPr>
      <dgm:t>
        <a:bodyPr/>
        <a:lstStyle/>
        <a:p>
          <a:r>
            <a:rPr lang="nl-NL" sz="2200" b="1" i="0" dirty="0" err="1">
              <a:solidFill>
                <a:srgbClr val="FFFF00"/>
              </a:solidFill>
              <a:latin typeface="Times New Roman" panose="02020603050405020304" pitchFamily="18" charset="0"/>
              <a:cs typeface="Times New Roman" panose="02020603050405020304" pitchFamily="18" charset="0"/>
            </a:rPr>
            <a:t>Hạn</a:t>
          </a:r>
          <a:r>
            <a:rPr lang="nl-NL" sz="2200" b="1" i="0" dirty="0">
              <a:solidFill>
                <a:srgbClr val="FFFF00"/>
              </a:solidFill>
              <a:latin typeface="Times New Roman" panose="02020603050405020304" pitchFamily="18" charset="0"/>
              <a:cs typeface="Times New Roman" panose="02020603050405020304" pitchFamily="18" charset="0"/>
            </a:rPr>
            <a:t> </a:t>
          </a:r>
          <a:r>
            <a:rPr lang="nl-NL" sz="2200" b="1" i="0" dirty="0" err="1">
              <a:solidFill>
                <a:srgbClr val="FFFF00"/>
              </a:solidFill>
              <a:latin typeface="Times New Roman" panose="02020603050405020304" pitchFamily="18" charset="0"/>
              <a:cs typeface="Times New Roman" panose="02020603050405020304" pitchFamily="18" charset="0"/>
            </a:rPr>
            <a:t>chế</a:t>
          </a:r>
          <a:r>
            <a:rPr lang="nl-NL" sz="2200" b="1" i="0" dirty="0">
              <a:solidFill>
                <a:srgbClr val="FFFF00"/>
              </a:solidFill>
              <a:latin typeface="Times New Roman" panose="02020603050405020304" pitchFamily="18" charset="0"/>
              <a:cs typeface="Times New Roman" panose="02020603050405020304" pitchFamily="18" charset="0"/>
            </a:rPr>
            <a:t>, </a:t>
          </a:r>
          <a:r>
            <a:rPr lang="nl-NL" sz="2200" b="1" i="0" dirty="0" err="1">
              <a:solidFill>
                <a:srgbClr val="FFFF00"/>
              </a:solidFill>
              <a:latin typeface="Times New Roman" panose="02020603050405020304" pitchFamily="18" charset="0"/>
              <a:cs typeface="Times New Roman" panose="02020603050405020304" pitchFamily="18" charset="0"/>
            </a:rPr>
            <a:t>bất</a:t>
          </a:r>
          <a:r>
            <a:rPr lang="nl-NL" sz="2200" b="1" i="0" dirty="0">
              <a:solidFill>
                <a:srgbClr val="FFFF00"/>
              </a:solidFill>
              <a:latin typeface="Times New Roman" panose="02020603050405020304" pitchFamily="18" charset="0"/>
              <a:cs typeface="Times New Roman" panose="02020603050405020304" pitchFamily="18" charset="0"/>
            </a:rPr>
            <a:t> </a:t>
          </a:r>
          <a:r>
            <a:rPr lang="nl-NL" sz="2200" b="1" i="0" dirty="0" err="1">
              <a:solidFill>
                <a:srgbClr val="FFFF00"/>
              </a:solidFill>
              <a:latin typeface="Times New Roman" panose="02020603050405020304" pitchFamily="18" charset="0"/>
              <a:cs typeface="Times New Roman" panose="02020603050405020304" pitchFamily="18" charset="0"/>
            </a:rPr>
            <a:t>cập</a:t>
          </a:r>
          <a:endParaRPr lang="x-none" sz="2200" b="1" i="0" dirty="0">
            <a:solidFill>
              <a:srgbClr val="FFFF00"/>
            </a:solidFill>
            <a:latin typeface="Times New Roman" panose="02020603050405020304" pitchFamily="18" charset="0"/>
            <a:cs typeface="Times New Roman" panose="02020603050405020304" pitchFamily="18" charset="0"/>
          </a:endParaRPr>
        </a:p>
      </dgm:t>
    </dgm:pt>
    <dgm:pt modelId="{52E9165D-1152-E443-AF77-38E34055D35C}" type="parTrans" cxnId="{78EA04E9-0CD3-014C-9DE1-41AFDF1343F1}">
      <dgm:prSet/>
      <dgm:spPr/>
      <dgm:t>
        <a:bodyPr/>
        <a:lstStyle/>
        <a:p>
          <a:endParaRPr lang="en-US" sz="2400"/>
        </a:p>
      </dgm:t>
    </dgm:pt>
    <dgm:pt modelId="{A468CD16-4E4B-2F42-90FE-32B60A6C9710}" type="sibTrans" cxnId="{78EA04E9-0CD3-014C-9DE1-41AFDF1343F1}">
      <dgm:prSet/>
      <dgm:spPr/>
      <dgm:t>
        <a:bodyPr/>
        <a:lstStyle/>
        <a:p>
          <a:endParaRPr lang="en-US" sz="2400"/>
        </a:p>
      </dgm:t>
    </dgm:pt>
    <dgm:pt modelId="{2F61EEF3-D05B-6C40-8E9F-FD5B36A4B82C}">
      <dgm:prSet custT="1">
        <dgm:style>
          <a:lnRef idx="2">
            <a:schemeClr val="accent2"/>
          </a:lnRef>
          <a:fillRef idx="1">
            <a:schemeClr val="lt1"/>
          </a:fillRef>
          <a:effectRef idx="0">
            <a:schemeClr val="accent2"/>
          </a:effectRef>
          <a:fontRef idx="minor">
            <a:schemeClr val="dk1"/>
          </a:fontRef>
        </dgm:style>
      </dgm:prSet>
      <dgm:spPr>
        <a:solidFill>
          <a:srgbClr val="000066"/>
        </a:solidFill>
      </dgm:spPr>
      <dgm:t>
        <a:bodyPr/>
        <a:lstStyle/>
        <a:p>
          <a:pPr algn="l">
            <a:lnSpc>
              <a:spcPct val="150000"/>
            </a:lnSpc>
          </a:pPr>
          <a:r>
            <a:rPr lang="en-US" sz="2400" spc="-20" dirty="0" err="1">
              <a:solidFill>
                <a:srgbClr val="FFFF00"/>
              </a:solidFill>
              <a:effectLst/>
              <a:latin typeface="Times New Roman"/>
              <a:ea typeface="Times New Roman"/>
            </a:rPr>
            <a:t>Công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tác</a:t>
          </a:r>
          <a:r>
            <a:rPr lang="en-US" sz="2400" spc="-20" dirty="0">
              <a:solidFill>
                <a:srgbClr val="FFFF00"/>
              </a:solidFill>
              <a:effectLst/>
              <a:latin typeface="Times New Roman"/>
              <a:ea typeface="Times New Roman"/>
            </a:rPr>
            <a:t> </a:t>
          </a:r>
          <a:r>
            <a:rPr lang="af-ZA" sz="2400" spc="-20" dirty="0">
              <a:solidFill>
                <a:srgbClr val="FFFF00"/>
              </a:solidFill>
              <a:effectLst/>
              <a:latin typeface="Times New Roman"/>
              <a:ea typeface="Times New Roman"/>
            </a:rPr>
            <a:t>quản lý, giáo dục, </a:t>
          </a:r>
          <a:r>
            <a:rPr lang="en-US" sz="2400" spc="-20" dirty="0" err="1">
              <a:solidFill>
                <a:srgbClr val="FFFF00"/>
              </a:solidFill>
              <a:effectLst/>
              <a:latin typeface="Times New Roman"/>
              <a:ea typeface="Times New Roman"/>
            </a:rPr>
            <a:t>rèn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luyện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cán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đảng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viên</a:t>
          </a:r>
          <a:r>
            <a:rPr lang="en-US" sz="2400" spc="-20" dirty="0">
              <a:solidFill>
                <a:srgbClr val="FFFF00"/>
              </a:solidFill>
              <a:effectLst/>
              <a:latin typeface="Times New Roman"/>
              <a:ea typeface="Times New Roman"/>
            </a:rPr>
            <a:t> ở </a:t>
          </a:r>
          <a:r>
            <a:rPr lang="en-US" sz="2400" spc="-20" dirty="0" err="1">
              <a:solidFill>
                <a:srgbClr val="FFFF00"/>
              </a:solidFill>
              <a:effectLst/>
              <a:latin typeface="Times New Roman"/>
              <a:ea typeface="Times New Roman"/>
            </a:rPr>
            <a:t>một</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số</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nơi</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chưa</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được</a:t>
          </a:r>
          <a:r>
            <a:rPr lang="en-US" sz="2400" spc="-20" dirty="0">
              <a:solidFill>
                <a:srgbClr val="FFFF00"/>
              </a:solidFill>
              <a:effectLst/>
              <a:latin typeface="Times New Roman"/>
              <a:ea typeface="Times New Roman"/>
            </a:rPr>
            <a:t> </a:t>
          </a:r>
          <a:r>
            <a:rPr lang="af-ZA" sz="2400" spc="-20" dirty="0">
              <a:solidFill>
                <a:srgbClr val="FFFF00"/>
              </a:solidFill>
              <a:effectLst/>
              <a:latin typeface="Times New Roman"/>
              <a:ea typeface="Times New Roman"/>
            </a:rPr>
            <a:t>coi trọng, </a:t>
          </a:r>
          <a:r>
            <a:rPr lang="en-US" sz="2400" spc="-20" dirty="0" err="1">
              <a:solidFill>
                <a:srgbClr val="FFFF00"/>
              </a:solidFill>
              <a:effectLst/>
              <a:latin typeface="Times New Roman"/>
              <a:ea typeface="Times New Roman"/>
            </a:rPr>
            <a:t>quan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tâm</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đúng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mức</a:t>
          </a:r>
          <a:endParaRPr lang="x-none" sz="2000">
            <a:solidFill>
              <a:srgbClr val="FFFF00"/>
            </a:solidFill>
          </a:endParaRPr>
        </a:p>
      </dgm:t>
    </dgm:pt>
    <dgm:pt modelId="{EDB45D92-E8DE-1C47-B9E4-7B010A7136C2}" type="parTrans" cxnId="{AF40FA66-02C1-F742-8F48-C38F08DC1EAE}">
      <dgm:prSet custT="1"/>
      <dgm:spPr/>
      <dgm:t>
        <a:bodyPr/>
        <a:lstStyle/>
        <a:p>
          <a:endParaRPr lang="en-US" sz="2400"/>
        </a:p>
      </dgm:t>
    </dgm:pt>
    <dgm:pt modelId="{F78FB5F2-A8F1-0E49-A00D-AAD4935BD372}" type="sibTrans" cxnId="{AF40FA66-02C1-F742-8F48-C38F08DC1EAE}">
      <dgm:prSet/>
      <dgm:spPr/>
      <dgm:t>
        <a:bodyPr/>
        <a:lstStyle/>
        <a:p>
          <a:endParaRPr lang="en-US" sz="2400"/>
        </a:p>
      </dgm:t>
    </dgm:pt>
    <dgm:pt modelId="{63CA078A-25A8-0945-8CC9-1E0F45E90848}">
      <dgm:prSet custT="1">
        <dgm:style>
          <a:lnRef idx="2">
            <a:schemeClr val="accent2"/>
          </a:lnRef>
          <a:fillRef idx="1">
            <a:schemeClr val="lt1"/>
          </a:fillRef>
          <a:effectRef idx="0">
            <a:schemeClr val="accent2"/>
          </a:effectRef>
          <a:fontRef idx="minor">
            <a:schemeClr val="dk1"/>
          </a:fontRef>
        </dgm:style>
      </dgm:prSet>
      <dgm:spPr>
        <a:solidFill>
          <a:srgbClr val="000066"/>
        </a:solidFill>
      </dgm:spPr>
      <dgm:t>
        <a:bodyPr/>
        <a:lstStyle/>
        <a:p>
          <a:pPr algn="l">
            <a:lnSpc>
              <a:spcPct val="150000"/>
            </a:lnSpc>
          </a:pPr>
          <a:r>
            <a:rPr lang="nl-NL" sz="2400" dirty="0">
              <a:solidFill>
                <a:srgbClr val="FFFF00"/>
              </a:solidFill>
            </a:rPr>
            <a:t> </a:t>
          </a:r>
          <a:r>
            <a:rPr lang="en-US" sz="2400" spc="-20" dirty="0" err="1">
              <a:solidFill>
                <a:srgbClr val="FFFF00"/>
              </a:solidFill>
              <a:effectLst/>
              <a:latin typeface="Times New Roman"/>
              <a:ea typeface="Times New Roman"/>
            </a:rPr>
            <a:t>Một</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phận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cán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đảng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viên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chưa</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nêu</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gương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về</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tu</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dưỡng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rèn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luyện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đạo</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đức</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cách</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mạng</a:t>
          </a:r>
          <a:endParaRPr lang="x-none" sz="2400">
            <a:solidFill>
              <a:srgbClr val="FFFF00"/>
            </a:solidFill>
          </a:endParaRPr>
        </a:p>
      </dgm:t>
    </dgm:pt>
    <dgm:pt modelId="{863232B0-D410-DD4F-9E28-738698298ABB}" type="parTrans" cxnId="{6E7772D8-4287-C14F-AE38-03C2AFDE0DEB}">
      <dgm:prSet custT="1"/>
      <dgm:spPr/>
      <dgm:t>
        <a:bodyPr/>
        <a:lstStyle/>
        <a:p>
          <a:endParaRPr lang="en-US" sz="2400"/>
        </a:p>
      </dgm:t>
    </dgm:pt>
    <dgm:pt modelId="{9C138AC9-B21B-3648-801F-54616670E02E}" type="sibTrans" cxnId="{6E7772D8-4287-C14F-AE38-03C2AFDE0DEB}">
      <dgm:prSet/>
      <dgm:spPr/>
      <dgm:t>
        <a:bodyPr/>
        <a:lstStyle/>
        <a:p>
          <a:endParaRPr lang="en-US" sz="2400"/>
        </a:p>
      </dgm:t>
    </dgm:pt>
    <dgm:pt modelId="{C411CFE5-A6A8-B843-ABA4-1471BF696B24}" type="pres">
      <dgm:prSet presAssocID="{956E8927-44D4-3B47-9268-FF4E477DB161}" presName="diagram" presStyleCnt="0">
        <dgm:presLayoutVars>
          <dgm:chPref val="1"/>
          <dgm:dir/>
          <dgm:animOne val="branch"/>
          <dgm:animLvl val="lvl"/>
          <dgm:resizeHandles val="exact"/>
        </dgm:presLayoutVars>
      </dgm:prSet>
      <dgm:spPr/>
    </dgm:pt>
    <dgm:pt modelId="{9F1FC642-348A-D841-BF49-6742F7B27A29}" type="pres">
      <dgm:prSet presAssocID="{19C2BD7F-F49E-EE44-BB6D-EE4AFEB56C46}" presName="root1" presStyleCnt="0"/>
      <dgm:spPr/>
    </dgm:pt>
    <dgm:pt modelId="{6A7CCE92-8CF7-AC4C-AAE7-6C1AC076E379}" type="pres">
      <dgm:prSet presAssocID="{19C2BD7F-F49E-EE44-BB6D-EE4AFEB56C46}" presName="LevelOneTextNode" presStyleLbl="node0" presStyleIdx="0" presStyleCnt="1" custScaleX="82538" custScaleY="161585">
        <dgm:presLayoutVars>
          <dgm:chPref val="3"/>
        </dgm:presLayoutVars>
      </dgm:prSet>
      <dgm:spPr/>
    </dgm:pt>
    <dgm:pt modelId="{F3EB542F-5907-B344-94F2-C59A07E21884}" type="pres">
      <dgm:prSet presAssocID="{19C2BD7F-F49E-EE44-BB6D-EE4AFEB56C46}" presName="level2hierChild" presStyleCnt="0"/>
      <dgm:spPr/>
    </dgm:pt>
    <dgm:pt modelId="{1E1321C3-36D9-AF4A-8C91-1CFF695FE4FC}" type="pres">
      <dgm:prSet presAssocID="{EDB45D92-E8DE-1C47-B9E4-7B010A7136C2}" presName="conn2-1" presStyleLbl="parChTrans1D2" presStyleIdx="0" presStyleCnt="2"/>
      <dgm:spPr/>
    </dgm:pt>
    <dgm:pt modelId="{F9EDBDC5-9EF1-9147-83FB-EFAB6E70DA44}" type="pres">
      <dgm:prSet presAssocID="{EDB45D92-E8DE-1C47-B9E4-7B010A7136C2}" presName="connTx" presStyleLbl="parChTrans1D2" presStyleIdx="0" presStyleCnt="2"/>
      <dgm:spPr/>
    </dgm:pt>
    <dgm:pt modelId="{D6B3D63F-2BDC-A241-80A0-4A525926D102}" type="pres">
      <dgm:prSet presAssocID="{2F61EEF3-D05B-6C40-8E9F-FD5B36A4B82C}" presName="root2" presStyleCnt="0"/>
      <dgm:spPr/>
    </dgm:pt>
    <dgm:pt modelId="{9DA6CD7A-D64E-0A4D-9D52-9403ABB3C2AF}" type="pres">
      <dgm:prSet presAssocID="{2F61EEF3-D05B-6C40-8E9F-FD5B36A4B82C}" presName="LevelTwoTextNode" presStyleLbl="node2" presStyleIdx="0" presStyleCnt="2" custScaleX="402535" custScaleY="186287" custLinFactNeighborX="-1372" custLinFactNeighborY="-17995">
        <dgm:presLayoutVars>
          <dgm:chPref val="3"/>
        </dgm:presLayoutVars>
      </dgm:prSet>
      <dgm:spPr/>
    </dgm:pt>
    <dgm:pt modelId="{29C5BD62-622F-CA47-809A-AE34ABBDF705}" type="pres">
      <dgm:prSet presAssocID="{2F61EEF3-D05B-6C40-8E9F-FD5B36A4B82C}" presName="level3hierChild" presStyleCnt="0"/>
      <dgm:spPr/>
    </dgm:pt>
    <dgm:pt modelId="{88E178F6-FA47-2F49-99C8-CCE5E85A788B}" type="pres">
      <dgm:prSet presAssocID="{863232B0-D410-DD4F-9E28-738698298ABB}" presName="conn2-1" presStyleLbl="parChTrans1D2" presStyleIdx="1" presStyleCnt="2"/>
      <dgm:spPr/>
    </dgm:pt>
    <dgm:pt modelId="{57533CDD-A879-894C-B6A6-BFAE0CC7E79C}" type="pres">
      <dgm:prSet presAssocID="{863232B0-D410-DD4F-9E28-738698298ABB}" presName="connTx" presStyleLbl="parChTrans1D2" presStyleIdx="1" presStyleCnt="2"/>
      <dgm:spPr/>
    </dgm:pt>
    <dgm:pt modelId="{DE37B04D-FACF-B44E-859F-94F1499C9A15}" type="pres">
      <dgm:prSet presAssocID="{63CA078A-25A8-0945-8CC9-1E0F45E90848}" presName="root2" presStyleCnt="0"/>
      <dgm:spPr/>
    </dgm:pt>
    <dgm:pt modelId="{ACACD5AB-15EB-7641-9C8F-B12822619D68}" type="pres">
      <dgm:prSet presAssocID="{63CA078A-25A8-0945-8CC9-1E0F45E90848}" presName="LevelTwoTextNode" presStyleLbl="node2" presStyleIdx="1" presStyleCnt="2" custScaleX="403218" custScaleY="158991" custLinFactNeighborX="1193" custLinFactNeighborY="15745">
        <dgm:presLayoutVars>
          <dgm:chPref val="3"/>
        </dgm:presLayoutVars>
      </dgm:prSet>
      <dgm:spPr/>
    </dgm:pt>
    <dgm:pt modelId="{7A6333D7-0A68-2448-BE58-F40D862A7A7E}" type="pres">
      <dgm:prSet presAssocID="{63CA078A-25A8-0945-8CC9-1E0F45E90848}" presName="level3hierChild" presStyleCnt="0"/>
      <dgm:spPr/>
    </dgm:pt>
  </dgm:ptLst>
  <dgm:cxnLst>
    <dgm:cxn modelId="{0A47F909-41D7-4773-A873-91A1167E59F2}" type="presOf" srcId="{863232B0-D410-DD4F-9E28-738698298ABB}" destId="{88E178F6-FA47-2F49-99C8-CCE5E85A788B}" srcOrd="0" destOrd="0" presId="urn:microsoft.com/office/officeart/2005/8/layout/hierarchy2"/>
    <dgm:cxn modelId="{00CA7A17-FD98-41B4-8C0C-C4CB49CDD60F}" type="presOf" srcId="{863232B0-D410-DD4F-9E28-738698298ABB}" destId="{57533CDD-A879-894C-B6A6-BFAE0CC7E79C}" srcOrd="1" destOrd="0" presId="urn:microsoft.com/office/officeart/2005/8/layout/hierarchy2"/>
    <dgm:cxn modelId="{B704532A-1C89-4831-829A-2A305FAE621D}" type="presOf" srcId="{EDB45D92-E8DE-1C47-B9E4-7B010A7136C2}" destId="{F9EDBDC5-9EF1-9147-83FB-EFAB6E70DA44}" srcOrd="1" destOrd="0" presId="urn:microsoft.com/office/officeart/2005/8/layout/hierarchy2"/>
    <dgm:cxn modelId="{AF40FA66-02C1-F742-8F48-C38F08DC1EAE}" srcId="{19C2BD7F-F49E-EE44-BB6D-EE4AFEB56C46}" destId="{2F61EEF3-D05B-6C40-8E9F-FD5B36A4B82C}" srcOrd="0" destOrd="0" parTransId="{EDB45D92-E8DE-1C47-B9E4-7B010A7136C2}" sibTransId="{F78FB5F2-A8F1-0E49-A00D-AAD4935BD372}"/>
    <dgm:cxn modelId="{84D72775-B7A4-4A49-B9E3-EF8C22092174}" type="presOf" srcId="{EDB45D92-E8DE-1C47-B9E4-7B010A7136C2}" destId="{1E1321C3-36D9-AF4A-8C91-1CFF695FE4FC}" srcOrd="0" destOrd="0" presId="urn:microsoft.com/office/officeart/2005/8/layout/hierarchy2"/>
    <dgm:cxn modelId="{5D4EF989-3931-4311-917C-70F1F82860D7}" type="presOf" srcId="{2F61EEF3-D05B-6C40-8E9F-FD5B36A4B82C}" destId="{9DA6CD7A-D64E-0A4D-9D52-9403ABB3C2AF}" srcOrd="0" destOrd="0" presId="urn:microsoft.com/office/officeart/2005/8/layout/hierarchy2"/>
    <dgm:cxn modelId="{F954E1A2-4BA7-477D-A369-697EC44C6668}" type="presOf" srcId="{63CA078A-25A8-0945-8CC9-1E0F45E90848}" destId="{ACACD5AB-15EB-7641-9C8F-B12822619D68}" srcOrd="0" destOrd="0" presId="urn:microsoft.com/office/officeart/2005/8/layout/hierarchy2"/>
    <dgm:cxn modelId="{D775BCB7-A2E3-4519-B7A3-D3B2B44541B8}" type="presOf" srcId="{19C2BD7F-F49E-EE44-BB6D-EE4AFEB56C46}" destId="{6A7CCE92-8CF7-AC4C-AAE7-6C1AC076E379}" srcOrd="0" destOrd="0" presId="urn:microsoft.com/office/officeart/2005/8/layout/hierarchy2"/>
    <dgm:cxn modelId="{6E7772D8-4287-C14F-AE38-03C2AFDE0DEB}" srcId="{19C2BD7F-F49E-EE44-BB6D-EE4AFEB56C46}" destId="{63CA078A-25A8-0945-8CC9-1E0F45E90848}" srcOrd="1" destOrd="0" parTransId="{863232B0-D410-DD4F-9E28-738698298ABB}" sibTransId="{9C138AC9-B21B-3648-801F-54616670E02E}"/>
    <dgm:cxn modelId="{66B291E7-1B18-4F2A-ABC5-D7FEF12ED3CE}" type="presOf" srcId="{956E8927-44D4-3B47-9268-FF4E477DB161}" destId="{C411CFE5-A6A8-B843-ABA4-1471BF696B24}" srcOrd="0" destOrd="0" presId="urn:microsoft.com/office/officeart/2005/8/layout/hierarchy2"/>
    <dgm:cxn modelId="{78EA04E9-0CD3-014C-9DE1-41AFDF1343F1}" srcId="{956E8927-44D4-3B47-9268-FF4E477DB161}" destId="{19C2BD7F-F49E-EE44-BB6D-EE4AFEB56C46}" srcOrd="0" destOrd="0" parTransId="{52E9165D-1152-E443-AF77-38E34055D35C}" sibTransId="{A468CD16-4E4B-2F42-90FE-32B60A6C9710}"/>
    <dgm:cxn modelId="{3D45B26E-9ED3-4438-9E76-E81696D6D529}" type="presParOf" srcId="{C411CFE5-A6A8-B843-ABA4-1471BF696B24}" destId="{9F1FC642-348A-D841-BF49-6742F7B27A29}" srcOrd="0" destOrd="0" presId="urn:microsoft.com/office/officeart/2005/8/layout/hierarchy2"/>
    <dgm:cxn modelId="{2B7A16A7-6C53-4698-9BAB-CEDE43138743}" type="presParOf" srcId="{9F1FC642-348A-D841-BF49-6742F7B27A29}" destId="{6A7CCE92-8CF7-AC4C-AAE7-6C1AC076E379}" srcOrd="0" destOrd="0" presId="urn:microsoft.com/office/officeart/2005/8/layout/hierarchy2"/>
    <dgm:cxn modelId="{35C8CE55-CD09-4CB8-903F-C2887168257F}" type="presParOf" srcId="{9F1FC642-348A-D841-BF49-6742F7B27A29}" destId="{F3EB542F-5907-B344-94F2-C59A07E21884}" srcOrd="1" destOrd="0" presId="urn:microsoft.com/office/officeart/2005/8/layout/hierarchy2"/>
    <dgm:cxn modelId="{06F83DF4-3E91-4C35-9C57-C970ABFF6D93}" type="presParOf" srcId="{F3EB542F-5907-B344-94F2-C59A07E21884}" destId="{1E1321C3-36D9-AF4A-8C91-1CFF695FE4FC}" srcOrd="0" destOrd="0" presId="urn:microsoft.com/office/officeart/2005/8/layout/hierarchy2"/>
    <dgm:cxn modelId="{43C6CAB5-5AE7-4025-8DF1-3A4322CDAABE}" type="presParOf" srcId="{1E1321C3-36D9-AF4A-8C91-1CFF695FE4FC}" destId="{F9EDBDC5-9EF1-9147-83FB-EFAB6E70DA44}" srcOrd="0" destOrd="0" presId="urn:microsoft.com/office/officeart/2005/8/layout/hierarchy2"/>
    <dgm:cxn modelId="{B6FB205D-E03C-41FA-A23D-334863182089}" type="presParOf" srcId="{F3EB542F-5907-B344-94F2-C59A07E21884}" destId="{D6B3D63F-2BDC-A241-80A0-4A525926D102}" srcOrd="1" destOrd="0" presId="urn:microsoft.com/office/officeart/2005/8/layout/hierarchy2"/>
    <dgm:cxn modelId="{14A1E136-04AA-4653-830E-8C0B38581F24}" type="presParOf" srcId="{D6B3D63F-2BDC-A241-80A0-4A525926D102}" destId="{9DA6CD7A-D64E-0A4D-9D52-9403ABB3C2AF}" srcOrd="0" destOrd="0" presId="urn:microsoft.com/office/officeart/2005/8/layout/hierarchy2"/>
    <dgm:cxn modelId="{D1805B3F-49D0-4D36-991F-51D4ECAD6FA2}" type="presParOf" srcId="{D6B3D63F-2BDC-A241-80A0-4A525926D102}" destId="{29C5BD62-622F-CA47-809A-AE34ABBDF705}" srcOrd="1" destOrd="0" presId="urn:microsoft.com/office/officeart/2005/8/layout/hierarchy2"/>
    <dgm:cxn modelId="{E546E2DC-D013-4D3D-81DA-83225534C5A8}" type="presParOf" srcId="{F3EB542F-5907-B344-94F2-C59A07E21884}" destId="{88E178F6-FA47-2F49-99C8-CCE5E85A788B}" srcOrd="2" destOrd="0" presId="urn:microsoft.com/office/officeart/2005/8/layout/hierarchy2"/>
    <dgm:cxn modelId="{9C3B9BB7-F4FF-45A5-B4E5-C02480C15CDE}" type="presParOf" srcId="{88E178F6-FA47-2F49-99C8-CCE5E85A788B}" destId="{57533CDD-A879-894C-B6A6-BFAE0CC7E79C}" srcOrd="0" destOrd="0" presId="urn:microsoft.com/office/officeart/2005/8/layout/hierarchy2"/>
    <dgm:cxn modelId="{B4D10CF2-F9F7-4CE7-A228-B581AC6E428A}" type="presParOf" srcId="{F3EB542F-5907-B344-94F2-C59A07E21884}" destId="{DE37B04D-FACF-B44E-859F-94F1499C9A15}" srcOrd="3" destOrd="0" presId="urn:microsoft.com/office/officeart/2005/8/layout/hierarchy2"/>
    <dgm:cxn modelId="{E5D2194E-42E2-4135-B907-E0C803EF8D6C}" type="presParOf" srcId="{DE37B04D-FACF-B44E-859F-94F1499C9A15}" destId="{ACACD5AB-15EB-7641-9C8F-B12822619D68}" srcOrd="0" destOrd="0" presId="urn:microsoft.com/office/officeart/2005/8/layout/hierarchy2"/>
    <dgm:cxn modelId="{53EC94B0-A9C2-4CC8-A2A1-123FD91B895D}" type="presParOf" srcId="{DE37B04D-FACF-B44E-859F-94F1499C9A15}" destId="{7A6333D7-0A68-2448-BE58-F40D862A7A7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56E8927-44D4-3B47-9268-FF4E477DB161}" type="doc">
      <dgm:prSet loTypeId="urn:microsoft.com/office/officeart/2005/8/layout/hierarchy2" loCatId="" qsTypeId="urn:microsoft.com/office/officeart/2005/8/quickstyle/simple3" qsCatId="simple" csTypeId="urn:microsoft.com/office/officeart/2005/8/colors/accent2_3" csCatId="accent2" phldr="1"/>
      <dgm:spPr/>
      <dgm:t>
        <a:bodyPr/>
        <a:lstStyle/>
        <a:p>
          <a:endParaRPr lang="en-US"/>
        </a:p>
      </dgm:t>
    </dgm:pt>
    <dgm:pt modelId="{19C2BD7F-F49E-EE44-BB6D-EE4AFEB56C46}">
      <dgm:prSet custT="1"/>
      <dgm:spPr>
        <a:solidFill>
          <a:srgbClr val="C00000"/>
        </a:solidFill>
      </dgm:spPr>
      <dgm:t>
        <a:bodyPr/>
        <a:lstStyle/>
        <a:p>
          <a:r>
            <a:rPr lang="nl-NL" sz="2200" b="1" i="0" dirty="0" err="1">
              <a:solidFill>
                <a:srgbClr val="FFFF00"/>
              </a:solidFill>
              <a:latin typeface="Times New Roman" panose="02020603050405020304" pitchFamily="18" charset="0"/>
              <a:cs typeface="Times New Roman" panose="02020603050405020304" pitchFamily="18" charset="0"/>
            </a:rPr>
            <a:t>Hạn</a:t>
          </a:r>
          <a:r>
            <a:rPr lang="nl-NL" sz="2200" b="1" i="0" dirty="0">
              <a:solidFill>
                <a:srgbClr val="FFFF00"/>
              </a:solidFill>
              <a:latin typeface="Times New Roman" panose="02020603050405020304" pitchFamily="18" charset="0"/>
              <a:cs typeface="Times New Roman" panose="02020603050405020304" pitchFamily="18" charset="0"/>
            </a:rPr>
            <a:t> </a:t>
          </a:r>
          <a:r>
            <a:rPr lang="nl-NL" sz="2200" b="1" i="0" dirty="0" err="1">
              <a:solidFill>
                <a:srgbClr val="FFFF00"/>
              </a:solidFill>
              <a:latin typeface="Times New Roman" panose="02020603050405020304" pitchFamily="18" charset="0"/>
              <a:cs typeface="Times New Roman" panose="02020603050405020304" pitchFamily="18" charset="0"/>
            </a:rPr>
            <a:t>chế</a:t>
          </a:r>
          <a:r>
            <a:rPr lang="nl-NL" sz="2200" b="1" i="0" dirty="0">
              <a:solidFill>
                <a:srgbClr val="FFFF00"/>
              </a:solidFill>
              <a:latin typeface="Times New Roman" panose="02020603050405020304" pitchFamily="18" charset="0"/>
              <a:cs typeface="Times New Roman" panose="02020603050405020304" pitchFamily="18" charset="0"/>
            </a:rPr>
            <a:t>, </a:t>
          </a:r>
          <a:r>
            <a:rPr lang="nl-NL" sz="2200" b="1" i="0" dirty="0" err="1">
              <a:solidFill>
                <a:srgbClr val="FFFF00"/>
              </a:solidFill>
              <a:latin typeface="Times New Roman" panose="02020603050405020304" pitchFamily="18" charset="0"/>
              <a:cs typeface="Times New Roman" panose="02020603050405020304" pitchFamily="18" charset="0"/>
            </a:rPr>
            <a:t>bất</a:t>
          </a:r>
          <a:r>
            <a:rPr lang="nl-NL" sz="2200" b="1" i="0" dirty="0">
              <a:solidFill>
                <a:srgbClr val="FFFF00"/>
              </a:solidFill>
              <a:latin typeface="Times New Roman" panose="02020603050405020304" pitchFamily="18" charset="0"/>
              <a:cs typeface="Times New Roman" panose="02020603050405020304" pitchFamily="18" charset="0"/>
            </a:rPr>
            <a:t> </a:t>
          </a:r>
          <a:r>
            <a:rPr lang="nl-NL" sz="2200" b="1" i="0" dirty="0" err="1">
              <a:solidFill>
                <a:srgbClr val="FFFF00"/>
              </a:solidFill>
              <a:latin typeface="Times New Roman" panose="02020603050405020304" pitchFamily="18" charset="0"/>
              <a:cs typeface="Times New Roman" panose="02020603050405020304" pitchFamily="18" charset="0"/>
            </a:rPr>
            <a:t>cập</a:t>
          </a:r>
          <a:endParaRPr lang="x-none" sz="2200" b="1" i="0" dirty="0">
            <a:solidFill>
              <a:srgbClr val="FFFF00"/>
            </a:solidFill>
            <a:latin typeface="Times New Roman" panose="02020603050405020304" pitchFamily="18" charset="0"/>
            <a:cs typeface="Times New Roman" panose="02020603050405020304" pitchFamily="18" charset="0"/>
          </a:endParaRPr>
        </a:p>
      </dgm:t>
    </dgm:pt>
    <dgm:pt modelId="{52E9165D-1152-E443-AF77-38E34055D35C}" type="parTrans" cxnId="{78EA04E9-0CD3-014C-9DE1-41AFDF1343F1}">
      <dgm:prSet/>
      <dgm:spPr/>
      <dgm:t>
        <a:bodyPr/>
        <a:lstStyle/>
        <a:p>
          <a:endParaRPr lang="en-US" sz="2400"/>
        </a:p>
      </dgm:t>
    </dgm:pt>
    <dgm:pt modelId="{A468CD16-4E4B-2F42-90FE-32B60A6C9710}" type="sibTrans" cxnId="{78EA04E9-0CD3-014C-9DE1-41AFDF1343F1}">
      <dgm:prSet/>
      <dgm:spPr/>
      <dgm:t>
        <a:bodyPr/>
        <a:lstStyle/>
        <a:p>
          <a:endParaRPr lang="en-US" sz="2400"/>
        </a:p>
      </dgm:t>
    </dgm:pt>
    <dgm:pt modelId="{2F61EEF3-D05B-6C40-8E9F-FD5B36A4B82C}">
      <dgm:prSe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l">
            <a:lnSpc>
              <a:spcPct val="100000"/>
            </a:lnSpc>
          </a:pPr>
          <a:r>
            <a:rPr lang="nl-NL" sz="2400" dirty="0">
              <a:solidFill>
                <a:srgbClr val="FFFF00"/>
              </a:solidFill>
              <a:latin typeface="Times New Roman" pitchFamily="18" charset="0"/>
              <a:cs typeface="Times New Roman" pitchFamily="18" charset="0"/>
            </a:rPr>
            <a:t>M</a:t>
          </a:r>
          <a:r>
            <a:rPr lang="en-US" sz="2400" spc="-20" dirty="0" err="1">
              <a:solidFill>
                <a:srgbClr val="FFFF00"/>
              </a:solidFill>
              <a:effectLst/>
              <a:latin typeface="Times New Roman"/>
              <a:ea typeface="Times New Roman"/>
            </a:rPr>
            <a:t>ột</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phận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cán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đảng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viên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phai</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nhạt</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lý</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tưởng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suy</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thoái</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về</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tư</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tưởng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chính</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trị</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đạo</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đức</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lối</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sống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tự</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diễn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biến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tự</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chuyển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hóa</a:t>
          </a:r>
          <a:r>
            <a:rPr lang="en-US" sz="2400" spc="-20" dirty="0">
              <a:solidFill>
                <a:srgbClr val="FFFF00"/>
              </a:solidFill>
              <a:effectLst/>
              <a:latin typeface="Times New Roman"/>
              <a:ea typeface="Times New Roman"/>
            </a:rPr>
            <a:t>”</a:t>
          </a:r>
          <a:endParaRPr lang="x-none" sz="2000">
            <a:solidFill>
              <a:srgbClr val="FFFF00"/>
            </a:solidFill>
          </a:endParaRPr>
        </a:p>
      </dgm:t>
    </dgm:pt>
    <dgm:pt modelId="{EDB45D92-E8DE-1C47-B9E4-7B010A7136C2}" type="parTrans" cxnId="{AF40FA66-02C1-F742-8F48-C38F08DC1EAE}">
      <dgm:prSet custT="1"/>
      <dgm:spPr/>
      <dgm:t>
        <a:bodyPr/>
        <a:lstStyle/>
        <a:p>
          <a:endParaRPr lang="en-US" sz="2400"/>
        </a:p>
      </dgm:t>
    </dgm:pt>
    <dgm:pt modelId="{F78FB5F2-A8F1-0E49-A00D-AAD4935BD372}" type="sibTrans" cxnId="{AF40FA66-02C1-F742-8F48-C38F08DC1EAE}">
      <dgm:prSet/>
      <dgm:spPr/>
      <dgm:t>
        <a:bodyPr/>
        <a:lstStyle/>
        <a:p>
          <a:endParaRPr lang="en-US" sz="2400"/>
        </a:p>
      </dgm:t>
    </dgm:pt>
    <dgm:pt modelId="{63CA078A-25A8-0945-8CC9-1E0F45E90848}">
      <dgm:prSet custT="1">
        <dgm:style>
          <a:lnRef idx="2">
            <a:schemeClr val="accent2"/>
          </a:lnRef>
          <a:fillRef idx="1">
            <a:schemeClr val="lt1"/>
          </a:fillRef>
          <a:effectRef idx="0">
            <a:schemeClr val="accent2"/>
          </a:effectRef>
          <a:fontRef idx="minor">
            <a:schemeClr val="dk1"/>
          </a:fontRef>
        </dgm:style>
      </dgm:prSet>
      <dgm:spPr>
        <a:solidFill>
          <a:srgbClr val="2533B4"/>
        </a:solidFill>
      </dgm:spPr>
      <dgm:t>
        <a:bodyPr/>
        <a:lstStyle/>
        <a:p>
          <a:pPr algn="l">
            <a:lnSpc>
              <a:spcPct val="100000"/>
            </a:lnSpc>
          </a:pPr>
          <a:r>
            <a:rPr lang="nl-NL" sz="2400" dirty="0">
              <a:solidFill>
                <a:srgbClr val="FFFF00"/>
              </a:solidFill>
            </a:rPr>
            <a:t> </a:t>
          </a:r>
          <a:r>
            <a:rPr lang="nl-NL" sz="2400" dirty="0">
              <a:solidFill>
                <a:srgbClr val="FFFF00"/>
              </a:solidFill>
              <a:latin typeface="Times New Roman" pitchFamily="18" charset="0"/>
              <a:cs typeface="Times New Roman" pitchFamily="18" charset="0"/>
            </a:rPr>
            <a:t>M</a:t>
          </a:r>
          <a:r>
            <a:rPr lang="en-US" sz="2400" spc="-20" dirty="0" err="1">
              <a:solidFill>
                <a:srgbClr val="FFFF00"/>
              </a:solidFill>
              <a:effectLst/>
              <a:latin typeface="Times New Roman"/>
              <a:ea typeface="Times New Roman"/>
            </a:rPr>
            <a:t>ột</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số</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cán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đảng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viên</a:t>
          </a:r>
          <a:r>
            <a:rPr lang="en-US" sz="2400" spc="-20" dirty="0">
              <a:solidFill>
                <a:srgbClr val="FFFF00"/>
              </a:solidFill>
              <a:effectLst/>
              <a:latin typeface="Times New Roman"/>
              <a:ea typeface="Times New Roman"/>
            </a:rPr>
            <a:t> vi </a:t>
          </a:r>
          <a:r>
            <a:rPr lang="en-US" sz="2400" spc="-20" dirty="0" err="1">
              <a:solidFill>
                <a:srgbClr val="FFFF00"/>
              </a:solidFill>
              <a:effectLst/>
              <a:latin typeface="Times New Roman"/>
              <a:ea typeface="Times New Roman"/>
            </a:rPr>
            <a:t>phạm</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đến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mức</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phải</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xử</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lý</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kỷ</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luật</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xử</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lý</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hình</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sự</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trong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đó</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có</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cả</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cán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bộ</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lãnh</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đạo</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quản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lý</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cấp</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cao</a:t>
          </a:r>
          <a:r>
            <a:rPr lang="en-US" sz="2400" spc="-20" dirty="0">
              <a:solidFill>
                <a:srgbClr val="FFFF00"/>
              </a:solidFill>
              <a:effectLst/>
              <a:latin typeface="Times New Roman"/>
              <a:ea typeface="Times New Roman"/>
            </a:rPr>
            <a:t> do </a:t>
          </a:r>
          <a:r>
            <a:rPr lang="en-US" sz="2400" spc="-20" dirty="0" err="1">
              <a:solidFill>
                <a:srgbClr val="FFFF00"/>
              </a:solidFill>
              <a:effectLst/>
              <a:latin typeface="Times New Roman"/>
              <a:ea typeface="Times New Roman"/>
            </a:rPr>
            <a:t>Trung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ương</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quản</a:t>
          </a:r>
          <a:r>
            <a:rPr lang="en-US" sz="2400" spc="-20" dirty="0">
              <a:solidFill>
                <a:srgbClr val="FFFF00"/>
              </a:solidFill>
              <a:effectLst/>
              <a:latin typeface="Times New Roman"/>
              <a:ea typeface="Times New Roman"/>
            </a:rPr>
            <a:t> </a:t>
          </a:r>
          <a:r>
            <a:rPr lang="en-US" sz="2400" spc="-20" dirty="0" err="1">
              <a:solidFill>
                <a:srgbClr val="FFFF00"/>
              </a:solidFill>
              <a:effectLst/>
              <a:latin typeface="Times New Roman"/>
              <a:ea typeface="Times New Roman"/>
            </a:rPr>
            <a:t>lý</a:t>
          </a:r>
          <a:endParaRPr lang="x-none" sz="2400">
            <a:solidFill>
              <a:srgbClr val="FFFF00"/>
            </a:solidFill>
          </a:endParaRPr>
        </a:p>
      </dgm:t>
    </dgm:pt>
    <dgm:pt modelId="{863232B0-D410-DD4F-9E28-738698298ABB}" type="parTrans" cxnId="{6E7772D8-4287-C14F-AE38-03C2AFDE0DEB}">
      <dgm:prSet custT="1"/>
      <dgm:spPr/>
      <dgm:t>
        <a:bodyPr/>
        <a:lstStyle/>
        <a:p>
          <a:endParaRPr lang="en-US" sz="2400"/>
        </a:p>
      </dgm:t>
    </dgm:pt>
    <dgm:pt modelId="{9C138AC9-B21B-3648-801F-54616670E02E}" type="sibTrans" cxnId="{6E7772D8-4287-C14F-AE38-03C2AFDE0DEB}">
      <dgm:prSet/>
      <dgm:spPr/>
      <dgm:t>
        <a:bodyPr/>
        <a:lstStyle/>
        <a:p>
          <a:endParaRPr lang="en-US" sz="2400"/>
        </a:p>
      </dgm:t>
    </dgm:pt>
    <dgm:pt modelId="{C411CFE5-A6A8-B843-ABA4-1471BF696B24}" type="pres">
      <dgm:prSet presAssocID="{956E8927-44D4-3B47-9268-FF4E477DB161}" presName="diagram" presStyleCnt="0">
        <dgm:presLayoutVars>
          <dgm:chPref val="1"/>
          <dgm:dir/>
          <dgm:animOne val="branch"/>
          <dgm:animLvl val="lvl"/>
          <dgm:resizeHandles val="exact"/>
        </dgm:presLayoutVars>
      </dgm:prSet>
      <dgm:spPr/>
    </dgm:pt>
    <dgm:pt modelId="{9F1FC642-348A-D841-BF49-6742F7B27A29}" type="pres">
      <dgm:prSet presAssocID="{19C2BD7F-F49E-EE44-BB6D-EE4AFEB56C46}" presName="root1" presStyleCnt="0"/>
      <dgm:spPr/>
    </dgm:pt>
    <dgm:pt modelId="{6A7CCE92-8CF7-AC4C-AAE7-6C1AC076E379}" type="pres">
      <dgm:prSet presAssocID="{19C2BD7F-F49E-EE44-BB6D-EE4AFEB56C46}" presName="LevelOneTextNode" presStyleLbl="node0" presStyleIdx="0" presStyleCnt="1" custScaleX="82538" custScaleY="161585">
        <dgm:presLayoutVars>
          <dgm:chPref val="3"/>
        </dgm:presLayoutVars>
      </dgm:prSet>
      <dgm:spPr/>
    </dgm:pt>
    <dgm:pt modelId="{F3EB542F-5907-B344-94F2-C59A07E21884}" type="pres">
      <dgm:prSet presAssocID="{19C2BD7F-F49E-EE44-BB6D-EE4AFEB56C46}" presName="level2hierChild" presStyleCnt="0"/>
      <dgm:spPr/>
    </dgm:pt>
    <dgm:pt modelId="{1E1321C3-36D9-AF4A-8C91-1CFF695FE4FC}" type="pres">
      <dgm:prSet presAssocID="{EDB45D92-E8DE-1C47-B9E4-7B010A7136C2}" presName="conn2-1" presStyleLbl="parChTrans1D2" presStyleIdx="0" presStyleCnt="2"/>
      <dgm:spPr/>
    </dgm:pt>
    <dgm:pt modelId="{F9EDBDC5-9EF1-9147-83FB-EFAB6E70DA44}" type="pres">
      <dgm:prSet presAssocID="{EDB45D92-E8DE-1C47-B9E4-7B010A7136C2}" presName="connTx" presStyleLbl="parChTrans1D2" presStyleIdx="0" presStyleCnt="2"/>
      <dgm:spPr/>
    </dgm:pt>
    <dgm:pt modelId="{D6B3D63F-2BDC-A241-80A0-4A525926D102}" type="pres">
      <dgm:prSet presAssocID="{2F61EEF3-D05B-6C40-8E9F-FD5B36A4B82C}" presName="root2" presStyleCnt="0"/>
      <dgm:spPr/>
    </dgm:pt>
    <dgm:pt modelId="{9DA6CD7A-D64E-0A4D-9D52-9403ABB3C2AF}" type="pres">
      <dgm:prSet presAssocID="{2F61EEF3-D05B-6C40-8E9F-FD5B36A4B82C}" presName="LevelTwoTextNode" presStyleLbl="node2" presStyleIdx="0" presStyleCnt="2" custScaleX="402535" custScaleY="186287" custLinFactNeighborX="-1372" custLinFactNeighborY="-17995">
        <dgm:presLayoutVars>
          <dgm:chPref val="3"/>
        </dgm:presLayoutVars>
      </dgm:prSet>
      <dgm:spPr/>
    </dgm:pt>
    <dgm:pt modelId="{29C5BD62-622F-CA47-809A-AE34ABBDF705}" type="pres">
      <dgm:prSet presAssocID="{2F61EEF3-D05B-6C40-8E9F-FD5B36A4B82C}" presName="level3hierChild" presStyleCnt="0"/>
      <dgm:spPr/>
    </dgm:pt>
    <dgm:pt modelId="{88E178F6-FA47-2F49-99C8-CCE5E85A788B}" type="pres">
      <dgm:prSet presAssocID="{863232B0-D410-DD4F-9E28-738698298ABB}" presName="conn2-1" presStyleLbl="parChTrans1D2" presStyleIdx="1" presStyleCnt="2"/>
      <dgm:spPr/>
    </dgm:pt>
    <dgm:pt modelId="{57533CDD-A879-894C-B6A6-BFAE0CC7E79C}" type="pres">
      <dgm:prSet presAssocID="{863232B0-D410-DD4F-9E28-738698298ABB}" presName="connTx" presStyleLbl="parChTrans1D2" presStyleIdx="1" presStyleCnt="2"/>
      <dgm:spPr/>
    </dgm:pt>
    <dgm:pt modelId="{DE37B04D-FACF-B44E-859F-94F1499C9A15}" type="pres">
      <dgm:prSet presAssocID="{63CA078A-25A8-0945-8CC9-1E0F45E90848}" presName="root2" presStyleCnt="0"/>
      <dgm:spPr/>
    </dgm:pt>
    <dgm:pt modelId="{ACACD5AB-15EB-7641-9C8F-B12822619D68}" type="pres">
      <dgm:prSet presAssocID="{63CA078A-25A8-0945-8CC9-1E0F45E90848}" presName="LevelTwoTextNode" presStyleLbl="node2" presStyleIdx="1" presStyleCnt="2" custScaleX="403218" custScaleY="179164" custLinFactNeighborX="1193" custLinFactNeighborY="15745">
        <dgm:presLayoutVars>
          <dgm:chPref val="3"/>
        </dgm:presLayoutVars>
      </dgm:prSet>
      <dgm:spPr/>
    </dgm:pt>
    <dgm:pt modelId="{7A6333D7-0A68-2448-BE58-F40D862A7A7E}" type="pres">
      <dgm:prSet presAssocID="{63CA078A-25A8-0945-8CC9-1E0F45E90848}" presName="level3hierChild" presStyleCnt="0"/>
      <dgm:spPr/>
    </dgm:pt>
  </dgm:ptLst>
  <dgm:cxnLst>
    <dgm:cxn modelId="{0A47F909-41D7-4773-A873-91A1167E59F2}" type="presOf" srcId="{863232B0-D410-DD4F-9E28-738698298ABB}" destId="{88E178F6-FA47-2F49-99C8-CCE5E85A788B}" srcOrd="0" destOrd="0" presId="urn:microsoft.com/office/officeart/2005/8/layout/hierarchy2"/>
    <dgm:cxn modelId="{00CA7A17-FD98-41B4-8C0C-C4CB49CDD60F}" type="presOf" srcId="{863232B0-D410-DD4F-9E28-738698298ABB}" destId="{57533CDD-A879-894C-B6A6-BFAE0CC7E79C}" srcOrd="1" destOrd="0" presId="urn:microsoft.com/office/officeart/2005/8/layout/hierarchy2"/>
    <dgm:cxn modelId="{B704532A-1C89-4831-829A-2A305FAE621D}" type="presOf" srcId="{EDB45D92-E8DE-1C47-B9E4-7B010A7136C2}" destId="{F9EDBDC5-9EF1-9147-83FB-EFAB6E70DA44}" srcOrd="1" destOrd="0" presId="urn:microsoft.com/office/officeart/2005/8/layout/hierarchy2"/>
    <dgm:cxn modelId="{AF40FA66-02C1-F742-8F48-C38F08DC1EAE}" srcId="{19C2BD7F-F49E-EE44-BB6D-EE4AFEB56C46}" destId="{2F61EEF3-D05B-6C40-8E9F-FD5B36A4B82C}" srcOrd="0" destOrd="0" parTransId="{EDB45D92-E8DE-1C47-B9E4-7B010A7136C2}" sibTransId="{F78FB5F2-A8F1-0E49-A00D-AAD4935BD372}"/>
    <dgm:cxn modelId="{84D72775-B7A4-4A49-B9E3-EF8C22092174}" type="presOf" srcId="{EDB45D92-E8DE-1C47-B9E4-7B010A7136C2}" destId="{1E1321C3-36D9-AF4A-8C91-1CFF695FE4FC}" srcOrd="0" destOrd="0" presId="urn:microsoft.com/office/officeart/2005/8/layout/hierarchy2"/>
    <dgm:cxn modelId="{5D4EF989-3931-4311-917C-70F1F82860D7}" type="presOf" srcId="{2F61EEF3-D05B-6C40-8E9F-FD5B36A4B82C}" destId="{9DA6CD7A-D64E-0A4D-9D52-9403ABB3C2AF}" srcOrd="0" destOrd="0" presId="urn:microsoft.com/office/officeart/2005/8/layout/hierarchy2"/>
    <dgm:cxn modelId="{F954E1A2-4BA7-477D-A369-697EC44C6668}" type="presOf" srcId="{63CA078A-25A8-0945-8CC9-1E0F45E90848}" destId="{ACACD5AB-15EB-7641-9C8F-B12822619D68}" srcOrd="0" destOrd="0" presId="urn:microsoft.com/office/officeart/2005/8/layout/hierarchy2"/>
    <dgm:cxn modelId="{D775BCB7-A2E3-4519-B7A3-D3B2B44541B8}" type="presOf" srcId="{19C2BD7F-F49E-EE44-BB6D-EE4AFEB56C46}" destId="{6A7CCE92-8CF7-AC4C-AAE7-6C1AC076E379}" srcOrd="0" destOrd="0" presId="urn:microsoft.com/office/officeart/2005/8/layout/hierarchy2"/>
    <dgm:cxn modelId="{6E7772D8-4287-C14F-AE38-03C2AFDE0DEB}" srcId="{19C2BD7F-F49E-EE44-BB6D-EE4AFEB56C46}" destId="{63CA078A-25A8-0945-8CC9-1E0F45E90848}" srcOrd="1" destOrd="0" parTransId="{863232B0-D410-DD4F-9E28-738698298ABB}" sibTransId="{9C138AC9-B21B-3648-801F-54616670E02E}"/>
    <dgm:cxn modelId="{66B291E7-1B18-4F2A-ABC5-D7FEF12ED3CE}" type="presOf" srcId="{956E8927-44D4-3B47-9268-FF4E477DB161}" destId="{C411CFE5-A6A8-B843-ABA4-1471BF696B24}" srcOrd="0" destOrd="0" presId="urn:microsoft.com/office/officeart/2005/8/layout/hierarchy2"/>
    <dgm:cxn modelId="{78EA04E9-0CD3-014C-9DE1-41AFDF1343F1}" srcId="{956E8927-44D4-3B47-9268-FF4E477DB161}" destId="{19C2BD7F-F49E-EE44-BB6D-EE4AFEB56C46}" srcOrd="0" destOrd="0" parTransId="{52E9165D-1152-E443-AF77-38E34055D35C}" sibTransId="{A468CD16-4E4B-2F42-90FE-32B60A6C9710}"/>
    <dgm:cxn modelId="{3D45B26E-9ED3-4438-9E76-E81696D6D529}" type="presParOf" srcId="{C411CFE5-A6A8-B843-ABA4-1471BF696B24}" destId="{9F1FC642-348A-D841-BF49-6742F7B27A29}" srcOrd="0" destOrd="0" presId="urn:microsoft.com/office/officeart/2005/8/layout/hierarchy2"/>
    <dgm:cxn modelId="{2B7A16A7-6C53-4698-9BAB-CEDE43138743}" type="presParOf" srcId="{9F1FC642-348A-D841-BF49-6742F7B27A29}" destId="{6A7CCE92-8CF7-AC4C-AAE7-6C1AC076E379}" srcOrd="0" destOrd="0" presId="urn:microsoft.com/office/officeart/2005/8/layout/hierarchy2"/>
    <dgm:cxn modelId="{35C8CE55-CD09-4CB8-903F-C2887168257F}" type="presParOf" srcId="{9F1FC642-348A-D841-BF49-6742F7B27A29}" destId="{F3EB542F-5907-B344-94F2-C59A07E21884}" srcOrd="1" destOrd="0" presId="urn:microsoft.com/office/officeart/2005/8/layout/hierarchy2"/>
    <dgm:cxn modelId="{06F83DF4-3E91-4C35-9C57-C970ABFF6D93}" type="presParOf" srcId="{F3EB542F-5907-B344-94F2-C59A07E21884}" destId="{1E1321C3-36D9-AF4A-8C91-1CFF695FE4FC}" srcOrd="0" destOrd="0" presId="urn:microsoft.com/office/officeart/2005/8/layout/hierarchy2"/>
    <dgm:cxn modelId="{43C6CAB5-5AE7-4025-8DF1-3A4322CDAABE}" type="presParOf" srcId="{1E1321C3-36D9-AF4A-8C91-1CFF695FE4FC}" destId="{F9EDBDC5-9EF1-9147-83FB-EFAB6E70DA44}" srcOrd="0" destOrd="0" presId="urn:microsoft.com/office/officeart/2005/8/layout/hierarchy2"/>
    <dgm:cxn modelId="{B6FB205D-E03C-41FA-A23D-334863182089}" type="presParOf" srcId="{F3EB542F-5907-B344-94F2-C59A07E21884}" destId="{D6B3D63F-2BDC-A241-80A0-4A525926D102}" srcOrd="1" destOrd="0" presId="urn:microsoft.com/office/officeart/2005/8/layout/hierarchy2"/>
    <dgm:cxn modelId="{14A1E136-04AA-4653-830E-8C0B38581F24}" type="presParOf" srcId="{D6B3D63F-2BDC-A241-80A0-4A525926D102}" destId="{9DA6CD7A-D64E-0A4D-9D52-9403ABB3C2AF}" srcOrd="0" destOrd="0" presId="urn:microsoft.com/office/officeart/2005/8/layout/hierarchy2"/>
    <dgm:cxn modelId="{D1805B3F-49D0-4D36-991F-51D4ECAD6FA2}" type="presParOf" srcId="{D6B3D63F-2BDC-A241-80A0-4A525926D102}" destId="{29C5BD62-622F-CA47-809A-AE34ABBDF705}" srcOrd="1" destOrd="0" presId="urn:microsoft.com/office/officeart/2005/8/layout/hierarchy2"/>
    <dgm:cxn modelId="{E546E2DC-D013-4D3D-81DA-83225534C5A8}" type="presParOf" srcId="{F3EB542F-5907-B344-94F2-C59A07E21884}" destId="{88E178F6-FA47-2F49-99C8-CCE5E85A788B}" srcOrd="2" destOrd="0" presId="urn:microsoft.com/office/officeart/2005/8/layout/hierarchy2"/>
    <dgm:cxn modelId="{9C3B9BB7-F4FF-45A5-B4E5-C02480C15CDE}" type="presParOf" srcId="{88E178F6-FA47-2F49-99C8-CCE5E85A788B}" destId="{57533CDD-A879-894C-B6A6-BFAE0CC7E79C}" srcOrd="0" destOrd="0" presId="urn:microsoft.com/office/officeart/2005/8/layout/hierarchy2"/>
    <dgm:cxn modelId="{B4D10CF2-F9F7-4CE7-A228-B581AC6E428A}" type="presParOf" srcId="{F3EB542F-5907-B344-94F2-C59A07E21884}" destId="{DE37B04D-FACF-B44E-859F-94F1499C9A15}" srcOrd="3" destOrd="0" presId="urn:microsoft.com/office/officeart/2005/8/layout/hierarchy2"/>
    <dgm:cxn modelId="{E5D2194E-42E2-4135-B907-E0C803EF8D6C}" type="presParOf" srcId="{DE37B04D-FACF-B44E-859F-94F1499C9A15}" destId="{ACACD5AB-15EB-7641-9C8F-B12822619D68}" srcOrd="0" destOrd="0" presId="urn:microsoft.com/office/officeart/2005/8/layout/hierarchy2"/>
    <dgm:cxn modelId="{53EC94B0-A9C2-4CC8-A2A1-123FD91B895D}" type="presParOf" srcId="{DE37B04D-FACF-B44E-859F-94F1499C9A15}" destId="{7A6333D7-0A68-2448-BE58-F40D862A7A7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61C21DC-492B-9348-86BA-8C10C96BDEDB}" type="doc">
      <dgm:prSet loTypeId="urn:microsoft.com/office/officeart/2005/8/layout/lProcess3" loCatId="" qsTypeId="urn:microsoft.com/office/officeart/2005/8/quickstyle/simple1" qsCatId="simple" csTypeId="urn:microsoft.com/office/officeart/2005/8/colors/accent2_2" csCatId="accent2" phldr="1"/>
      <dgm:spPr/>
      <dgm:t>
        <a:bodyPr/>
        <a:lstStyle/>
        <a:p>
          <a:endParaRPr lang="en-US"/>
        </a:p>
      </dgm:t>
    </dgm:pt>
    <dgm:pt modelId="{02A72218-E7E8-EC42-AB79-6DECE0F67035}">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pPr algn="l"/>
          <a:r>
            <a:rPr lang="en-US" sz="2600" spc="-20" dirty="0" err="1">
              <a:solidFill>
                <a:srgbClr val="FFFF00"/>
              </a:solidFill>
              <a:effectLst/>
              <a:latin typeface="Times New Roman"/>
              <a:ea typeface="Times New Roman"/>
            </a:rPr>
            <a:t>Nguyên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nhân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căn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bản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của</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hạn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chế</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tồn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tại</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là</a:t>
          </a:r>
          <a:r>
            <a:rPr lang="en-US" sz="2600" spc="-20" dirty="0">
              <a:solidFill>
                <a:srgbClr val="FFFF00"/>
              </a:solidFill>
              <a:effectLst/>
              <a:latin typeface="Times New Roman"/>
              <a:ea typeface="Times New Roman"/>
            </a:rPr>
            <a:t> do </a:t>
          </a:r>
          <a:r>
            <a:rPr lang="en-US" sz="2600" spc="-20" dirty="0" err="1">
              <a:solidFill>
                <a:srgbClr val="FFFF00"/>
              </a:solidFill>
              <a:effectLst/>
              <a:latin typeface="Times New Roman"/>
              <a:ea typeface="Times New Roman"/>
            </a:rPr>
            <a:t>sự</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thiếu</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tu</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dưỡng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đạo</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đức</a:t>
          </a:r>
          <a:r>
            <a:rPr lang="en-US" sz="2600" spc="-20" dirty="0">
              <a:solidFill>
                <a:srgbClr val="FFFF00"/>
              </a:solidFill>
              <a:effectLst/>
              <a:latin typeface="Times New Roman"/>
              <a:ea typeface="Times New Roman"/>
            </a:rPr>
            <a:t> </a:t>
          </a:r>
          <a:r>
            <a:rPr lang="af-ZA" sz="2600" spc="-20" dirty="0">
              <a:solidFill>
                <a:srgbClr val="FFFF00"/>
              </a:solidFill>
              <a:effectLst/>
              <a:latin typeface="Times New Roman"/>
              <a:ea typeface="Times New Roman"/>
            </a:rPr>
            <a:t>cách mạng </a:t>
          </a:r>
          <a:r>
            <a:rPr lang="en-US" sz="2600" spc="-20" dirty="0" err="1">
              <a:solidFill>
                <a:srgbClr val="FFFF00"/>
              </a:solidFill>
              <a:effectLst/>
              <a:latin typeface="Times New Roman"/>
              <a:ea typeface="Times New Roman"/>
            </a:rPr>
            <a:t>trong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cán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bộ</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đảng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viên</a:t>
          </a:r>
          <a:endParaRPr lang="en-US" sz="2600" spc="-20" dirty="0">
            <a:solidFill>
              <a:srgbClr val="FFFF00"/>
            </a:solidFill>
            <a:effectLst/>
            <a:latin typeface="Times New Roman"/>
            <a:ea typeface="Times New Roman"/>
          </a:endParaRPr>
        </a:p>
        <a:p>
          <a:pPr algn="l"/>
          <a:r>
            <a:rPr lang="en-US" sz="2600" b="0" spc="-20" dirty="0" err="1">
              <a:solidFill>
                <a:srgbClr val="FFFF00"/>
              </a:solidFill>
              <a:effectLst/>
              <a:latin typeface="Times New Roman"/>
              <a:ea typeface="Times New Roman"/>
            </a:rPr>
            <a:t>Đ</a:t>
          </a:r>
          <a:r>
            <a:rPr lang="en-US" sz="2600" spc="-20" dirty="0" err="1">
              <a:solidFill>
                <a:srgbClr val="FFFF00"/>
              </a:solidFill>
              <a:effectLst/>
              <a:latin typeface="Times New Roman"/>
              <a:ea typeface="Times New Roman"/>
            </a:rPr>
            <a:t>òi</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hỏi</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cần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có</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chế</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tài</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hành</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lang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pháp</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lý</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đủ</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mạnh</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đủ</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sức</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răn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đe</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cảnh</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tỉnh</a:t>
          </a:r>
          <a:r>
            <a:rPr lang="en-US" sz="2600" spc="-20" dirty="0">
              <a:solidFill>
                <a:srgbClr val="FFFF00"/>
              </a:solidFill>
              <a:effectLst/>
              <a:latin typeface="Times New Roman"/>
              <a:ea typeface="Times New Roman"/>
            </a:rPr>
            <a:t> song song </a:t>
          </a:r>
          <a:r>
            <a:rPr lang="en-US" sz="2600" spc="-20" dirty="0" err="1">
              <a:solidFill>
                <a:srgbClr val="FFFF00"/>
              </a:solidFill>
              <a:effectLst/>
              <a:latin typeface="Times New Roman"/>
              <a:ea typeface="Times New Roman"/>
            </a:rPr>
            <a:t>với</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biện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pháp</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bồi</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dưỡng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rèn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luyện</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mang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tính</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phòng</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ngừa</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tích</a:t>
          </a:r>
          <a:r>
            <a:rPr lang="en-US" sz="2600" spc="-20" dirty="0">
              <a:solidFill>
                <a:srgbClr val="FFFF00"/>
              </a:solidFill>
              <a:effectLst/>
              <a:latin typeface="Times New Roman"/>
              <a:ea typeface="Times New Roman"/>
            </a:rPr>
            <a:t> </a:t>
          </a:r>
          <a:r>
            <a:rPr lang="en-US" sz="2600" spc="-20" dirty="0" err="1">
              <a:solidFill>
                <a:srgbClr val="FFFF00"/>
              </a:solidFill>
              <a:effectLst/>
              <a:latin typeface="Times New Roman"/>
              <a:ea typeface="Times New Roman"/>
            </a:rPr>
            <a:t>cực</a:t>
          </a:r>
          <a:endParaRPr lang="en-US" sz="2600" dirty="0">
            <a:solidFill>
              <a:srgbClr val="FFFF00"/>
            </a:solidFill>
          </a:endParaRPr>
        </a:p>
      </dgm:t>
    </dgm:pt>
    <dgm:pt modelId="{EECD8289-3AB1-5345-92B8-D19128320320}" type="parTrans" cxnId="{93D72F0E-C33F-C14F-A62E-B7E459250BC0}">
      <dgm:prSet/>
      <dgm:spPr/>
      <dgm:t>
        <a:bodyPr/>
        <a:lstStyle/>
        <a:p>
          <a:endParaRPr lang="en-US" sz="2600"/>
        </a:p>
      </dgm:t>
    </dgm:pt>
    <dgm:pt modelId="{A0835DC9-27AF-9444-88C8-560C1CAECE66}" type="sibTrans" cxnId="{93D72F0E-C33F-C14F-A62E-B7E459250BC0}">
      <dgm:prSet/>
      <dgm:spPr/>
      <dgm:t>
        <a:bodyPr/>
        <a:lstStyle/>
        <a:p>
          <a:endParaRPr lang="en-US" sz="2600"/>
        </a:p>
      </dgm:t>
    </dgm:pt>
    <dgm:pt modelId="{4D286A4C-6592-7C49-AE2C-8CFC8E933C56}" type="pres">
      <dgm:prSet presAssocID="{561C21DC-492B-9348-86BA-8C10C96BDEDB}" presName="Name0" presStyleCnt="0">
        <dgm:presLayoutVars>
          <dgm:chPref val="3"/>
          <dgm:dir/>
          <dgm:animLvl val="lvl"/>
          <dgm:resizeHandles/>
        </dgm:presLayoutVars>
      </dgm:prSet>
      <dgm:spPr/>
    </dgm:pt>
    <dgm:pt modelId="{C4E5F28E-2BB4-4A15-9120-FB1BD6E6EC7D}" type="pres">
      <dgm:prSet presAssocID="{02A72218-E7E8-EC42-AB79-6DECE0F67035}" presName="horFlow" presStyleCnt="0"/>
      <dgm:spPr/>
    </dgm:pt>
    <dgm:pt modelId="{6B1A0C7A-01F1-4E59-B4FC-54E008D7C23F}" type="pres">
      <dgm:prSet presAssocID="{02A72218-E7E8-EC42-AB79-6DECE0F67035}" presName="bigChev" presStyleLbl="node1" presStyleIdx="0" presStyleCnt="1" custScaleX="115186" custScaleY="105071"/>
      <dgm:spPr/>
    </dgm:pt>
  </dgm:ptLst>
  <dgm:cxnLst>
    <dgm:cxn modelId="{7A15F40D-4A63-9F4F-9E8C-8E010EA0B827}" type="presOf" srcId="{561C21DC-492B-9348-86BA-8C10C96BDEDB}" destId="{4D286A4C-6592-7C49-AE2C-8CFC8E933C56}" srcOrd="0" destOrd="0" presId="urn:microsoft.com/office/officeart/2005/8/layout/lProcess3"/>
    <dgm:cxn modelId="{93D72F0E-C33F-C14F-A62E-B7E459250BC0}" srcId="{561C21DC-492B-9348-86BA-8C10C96BDEDB}" destId="{02A72218-E7E8-EC42-AB79-6DECE0F67035}" srcOrd="0" destOrd="0" parTransId="{EECD8289-3AB1-5345-92B8-D19128320320}" sibTransId="{A0835DC9-27AF-9444-88C8-560C1CAECE66}"/>
    <dgm:cxn modelId="{A0359311-6217-4D69-92FE-356E4DDAAA48}" type="presOf" srcId="{02A72218-E7E8-EC42-AB79-6DECE0F67035}" destId="{6B1A0C7A-01F1-4E59-B4FC-54E008D7C23F}" srcOrd="0" destOrd="0" presId="urn:microsoft.com/office/officeart/2005/8/layout/lProcess3"/>
    <dgm:cxn modelId="{BAB7E255-BE2A-42B2-84A9-56A56E51D985}" type="presParOf" srcId="{4D286A4C-6592-7C49-AE2C-8CFC8E933C56}" destId="{C4E5F28E-2BB4-4A15-9120-FB1BD6E6EC7D}" srcOrd="0" destOrd="0" presId="urn:microsoft.com/office/officeart/2005/8/layout/lProcess3"/>
    <dgm:cxn modelId="{DF0663A8-DB5D-4E9E-A1B1-49E91C04AD0E}" type="presParOf" srcId="{C4E5F28E-2BB4-4A15-9120-FB1BD6E6EC7D}" destId="{6B1A0C7A-01F1-4E59-B4FC-54E008D7C23F}"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B48CE650-F8EB-0A4D-BD9E-7CD2B9BFBD7A}">
      <dgm:prSet phldrT="[Text]" custT="1">
        <dgm:style>
          <a:lnRef idx="2">
            <a:schemeClr val="accent2"/>
          </a:lnRef>
          <a:fillRef idx="1">
            <a:schemeClr val="lt1"/>
          </a:fillRef>
          <a:effectRef idx="0">
            <a:schemeClr val="accent2"/>
          </a:effectRef>
          <a:fontRef idx="minor">
            <a:schemeClr val="dk1"/>
          </a:fontRef>
        </dgm:style>
      </dgm:prSet>
      <dgm:spPr>
        <a:solidFill>
          <a:srgbClr val="000066">
            <a:alpha val="80000"/>
          </a:srgbClr>
        </a:solidFill>
      </dgm:spPr>
      <dgm:t>
        <a:bodyPr/>
        <a:lstStyle/>
        <a:p>
          <a:pPr algn="just">
            <a:lnSpc>
              <a:spcPts val="3600"/>
            </a:lnSpc>
            <a:spcAft>
              <a:spcPts val="600"/>
            </a:spcAft>
          </a:pPr>
          <a:r>
            <a:rPr lang="en-US" sz="3000" b="1" dirty="0">
              <a:solidFill>
                <a:srgbClr val="FFFF00"/>
              </a:solidFill>
              <a:latin typeface="Times New Roman" pitchFamily="18" charset="0"/>
              <a:cs typeface="Times New Roman" pitchFamily="18" charset="0"/>
            </a:rPr>
            <a:t>1.</a:t>
          </a:r>
          <a:r>
            <a:rPr lang="vi-VN" sz="3000" b="1" dirty="0">
              <a:solidFill>
                <a:srgbClr val="FFFF00"/>
              </a:solidFill>
              <a:latin typeface="Times New Roman" pitchFamily="18" charset="0"/>
              <a:cs typeface="Times New Roman" pitchFamily="18" charset="0"/>
            </a:rPr>
            <a:t>3. </a:t>
          </a:r>
          <a:r>
            <a:rPr lang="en-US" sz="3000" b="1" dirty="0" err="1">
              <a:solidFill>
                <a:srgbClr val="FFFF00"/>
              </a:solidFill>
              <a:latin typeface="Times New Roman" pitchFamily="18" charset="0"/>
              <a:cs typeface="Times New Roman" pitchFamily="18" charset="0"/>
            </a:rPr>
            <a:t>Bối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cảnh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tình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hình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và</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yêu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cầu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đặt</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ra</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đối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với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công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tác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xây</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dựng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về</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đạo</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đức</a:t>
          </a:r>
          <a:endParaRPr lang="en-US" sz="3000" dirty="0">
            <a:solidFill>
              <a:srgbClr val="FFFF00"/>
            </a:solidFill>
            <a:latin typeface="+mn-lt"/>
          </a:endParaRPr>
        </a:p>
      </dgm:t>
    </dgm:pt>
    <dgm:pt modelId="{8107E02B-AD0C-9043-B920-CEDEE29C2B87}" type="parTrans" cxnId="{BFB4178E-AB89-8D40-9D92-4DFD0B00B697}">
      <dgm:prSet/>
      <dgm:spPr/>
      <dgm:t>
        <a:bodyPr/>
        <a:lstStyle/>
        <a:p>
          <a:endParaRPr lang="en-US" sz="3000">
            <a:latin typeface="+mn-lt"/>
          </a:endParaRPr>
        </a:p>
      </dgm:t>
    </dgm:pt>
    <dgm:pt modelId="{14747CB2-CBE8-DE42-B203-A988BC34339D}" type="sibTrans" cxnId="{BFB4178E-AB89-8D40-9D92-4DFD0B00B697}">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287EE2AA-4D6B-5B46-AB94-BD1E9CE8DD8E}" type="pres">
      <dgm:prSet presAssocID="{B48CE650-F8EB-0A4D-BD9E-7CD2B9BFBD7A}" presName="parentText" presStyleLbl="node1" presStyleIdx="0" presStyleCnt="1" custScaleX="91667" custScaleY="104011" custLinFactNeighborY="1025">
        <dgm:presLayoutVars>
          <dgm:chMax val="0"/>
          <dgm:bulletEnabled val="1"/>
        </dgm:presLayoutVars>
      </dgm:prSet>
      <dgm:spPr/>
    </dgm:pt>
  </dgm:ptLst>
  <dgm:cxnLst>
    <dgm:cxn modelId="{BFB4178E-AB89-8D40-9D92-4DFD0B00B697}" srcId="{ED88BD5D-C9FE-474B-AD16-E6CE1324242F}" destId="{B48CE650-F8EB-0A4D-BD9E-7CD2B9BFBD7A}" srcOrd="0" destOrd="0" parTransId="{8107E02B-AD0C-9043-B920-CEDEE29C2B87}" sibTransId="{14747CB2-CBE8-DE42-B203-A988BC34339D}"/>
    <dgm:cxn modelId="{F4BC50C2-E501-4928-8C0F-50A9ED23EFC6}" type="presOf" srcId="{ED88BD5D-C9FE-474B-AD16-E6CE1324242F}" destId="{9D884282-2690-D245-B61E-A4C9C6819577}" srcOrd="0" destOrd="0" presId="urn:microsoft.com/office/officeart/2005/8/layout/vList2"/>
    <dgm:cxn modelId="{569A34D9-ABE9-4F08-BBB2-A02B0CD64FD2}" type="presOf" srcId="{B48CE650-F8EB-0A4D-BD9E-7CD2B9BFBD7A}" destId="{287EE2AA-4D6B-5B46-AB94-BD1E9CE8DD8E}" srcOrd="0" destOrd="0" presId="urn:microsoft.com/office/officeart/2005/8/layout/vList2"/>
    <dgm:cxn modelId="{CE33F26B-6622-41AF-9F57-5D4EBCC6871C}" type="presParOf" srcId="{9D884282-2690-D245-B61E-A4C9C6819577}" destId="{287EE2AA-4D6B-5B46-AB94-BD1E9CE8DD8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761C2582-AFA8-5B43-91F6-56A55A7771C4}">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pPr algn="ctr"/>
          <a:r>
            <a:rPr lang="vi-VN" sz="3000" b="1" dirty="0">
              <a:solidFill>
                <a:srgbClr val="FFFF00"/>
              </a:solidFill>
              <a:latin typeface="Times New Roman" panose="02020603050405020304" pitchFamily="18" charset="0"/>
              <a:ea typeface="Times New Roman" panose="02020603050405020304" pitchFamily="18" charset="0"/>
            </a:rPr>
            <a:t>2.1. Về chủ đề của Quy định</a:t>
          </a:r>
          <a:endParaRPr lang="en-US" sz="3000" dirty="0">
            <a:solidFill>
              <a:srgbClr val="FFFF00"/>
            </a:solidFill>
            <a:latin typeface="Calibri" panose="020F0502020204030204" pitchFamily="34" charset="0"/>
            <a:cs typeface="Calibri" panose="020F0502020204030204" pitchFamily="34" charset="0"/>
          </a:endParaRPr>
        </a:p>
      </dgm:t>
    </dgm:pt>
    <dgm:pt modelId="{33DAE2DA-F4F9-EA46-A06A-7B92CD8B7FD8}" type="parTrans" cxnId="{519DD282-9976-4B48-ACB2-2734FE7D5D3E}">
      <dgm:prSet/>
      <dgm:spPr/>
      <dgm:t>
        <a:bodyPr/>
        <a:lstStyle/>
        <a:p>
          <a:endParaRPr lang="en-US" sz="3000">
            <a:latin typeface="+mn-lt"/>
          </a:endParaRPr>
        </a:p>
      </dgm:t>
    </dgm:pt>
    <dgm:pt modelId="{8B73DDED-F877-EF4E-B85C-95364B97A346}" type="sibTrans" cxnId="{519DD282-9976-4B48-ACB2-2734FE7D5D3E}">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A9E572EB-9048-5D4F-9FE3-4DF7322376EE}" type="pres">
      <dgm:prSet presAssocID="{761C2582-AFA8-5B43-91F6-56A55A7771C4}" presName="parentText" presStyleLbl="node1" presStyleIdx="0" presStyleCnt="1" custScaleX="83303" custScaleY="76159" custLinFactNeighborY="69">
        <dgm:presLayoutVars>
          <dgm:chMax val="0"/>
          <dgm:bulletEnabled val="1"/>
        </dgm:presLayoutVars>
      </dgm:prSet>
      <dgm:spPr/>
    </dgm:pt>
  </dgm:ptLst>
  <dgm:cxnLst>
    <dgm:cxn modelId="{D943A90E-EE12-4EE4-AA27-EE1080277C0D}" type="presOf" srcId="{ED88BD5D-C9FE-474B-AD16-E6CE1324242F}" destId="{9D884282-2690-D245-B61E-A4C9C6819577}" srcOrd="0" destOrd="0" presId="urn:microsoft.com/office/officeart/2005/8/layout/vList2"/>
    <dgm:cxn modelId="{89B21816-3FA1-4DF6-A342-D24718C99AEE}" type="presOf" srcId="{761C2582-AFA8-5B43-91F6-56A55A7771C4}" destId="{A9E572EB-9048-5D4F-9FE3-4DF7322376EE}" srcOrd="0" destOrd="0" presId="urn:microsoft.com/office/officeart/2005/8/layout/vList2"/>
    <dgm:cxn modelId="{519DD282-9976-4B48-ACB2-2734FE7D5D3E}" srcId="{ED88BD5D-C9FE-474B-AD16-E6CE1324242F}" destId="{761C2582-AFA8-5B43-91F6-56A55A7771C4}" srcOrd="0" destOrd="0" parTransId="{33DAE2DA-F4F9-EA46-A06A-7B92CD8B7FD8}" sibTransId="{8B73DDED-F877-EF4E-B85C-95364B97A346}"/>
    <dgm:cxn modelId="{B5F4CE18-00F4-42F0-9CE5-14F71F171B10}" type="presParOf" srcId="{9D884282-2690-D245-B61E-A4C9C6819577}" destId="{A9E572EB-9048-5D4F-9FE3-4DF7322376E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378C189-6842-5849-89B3-DC81584DEC92}" type="doc">
      <dgm:prSet loTypeId="urn:microsoft.com/office/officeart/2005/8/layout/lProcess3" loCatId="process" qsTypeId="urn:microsoft.com/office/officeart/2005/8/quickstyle/simple1" qsCatId="simple" csTypeId="urn:microsoft.com/office/officeart/2005/8/colors/accent2_2" csCatId="accent2" phldr="1"/>
      <dgm:spPr/>
      <dgm:t>
        <a:bodyPr/>
        <a:lstStyle/>
        <a:p>
          <a:endParaRPr lang="en-US"/>
        </a:p>
      </dgm:t>
    </dgm:pt>
    <dgm:pt modelId="{F3D8A95D-8BC9-3648-BE18-18D14A4AC25F}">
      <dgm:prSet custT="1"/>
      <dgm:spPr>
        <a:solidFill>
          <a:srgbClr val="C00000"/>
        </a:solidFill>
      </dgm:spPr>
      <dgm:t>
        <a:bodyPr/>
        <a:lstStyle/>
        <a:p>
          <a:r>
            <a:rPr lang="pt-BR" sz="2000" dirty="0">
              <a:solidFill>
                <a:srgbClr val="FFFF00"/>
              </a:solidFill>
              <a:effectLst/>
              <a:latin typeface="Times New Roman"/>
              <a:ea typeface="Times New Roman"/>
            </a:rPr>
            <a:t>Chủ đề thể hiện 2 điểm mới</a:t>
          </a:r>
          <a:endParaRPr lang="x-none" sz="2000" b="0" i="1" dirty="0">
            <a:solidFill>
              <a:srgbClr val="FFFF00"/>
            </a:solidFill>
            <a:latin typeface="+mj-lt"/>
          </a:endParaRPr>
        </a:p>
      </dgm:t>
    </dgm:pt>
    <dgm:pt modelId="{3E979364-1B7B-D841-85AA-FF79294FF649}" type="parTrans" cxnId="{6AA00A36-09CB-5D46-BEA5-42C5A4626CB8}">
      <dgm:prSet/>
      <dgm:spPr/>
      <dgm:t>
        <a:bodyPr/>
        <a:lstStyle/>
        <a:p>
          <a:endParaRPr lang="en-US" sz="2200" i="1">
            <a:latin typeface="+mj-lt"/>
          </a:endParaRPr>
        </a:p>
      </dgm:t>
    </dgm:pt>
    <dgm:pt modelId="{B27D82EC-9C53-1F4E-B4FB-9A00FF04DE9E}" type="sibTrans" cxnId="{6AA00A36-09CB-5D46-BEA5-42C5A4626CB8}">
      <dgm:prSet/>
      <dgm:spPr/>
      <dgm:t>
        <a:bodyPr/>
        <a:lstStyle/>
        <a:p>
          <a:endParaRPr lang="en-US" sz="2200" i="1">
            <a:latin typeface="+mj-lt"/>
          </a:endParaRPr>
        </a:p>
      </dgm:t>
    </dgm:pt>
    <dgm:pt modelId="{CF4D5AD5-8A5F-7F4A-A668-698B29B81047}">
      <dgm:prSe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pPr algn="just">
            <a:spcAft>
              <a:spcPts val="600"/>
            </a:spcAft>
          </a:pPr>
          <a:r>
            <a:rPr lang="pt-BR" sz="2400" i="1" dirty="0">
              <a:solidFill>
                <a:srgbClr val="FFFF00"/>
              </a:solidFill>
              <a:effectLst/>
              <a:latin typeface="Times New Roman"/>
              <a:ea typeface="Times New Roman"/>
            </a:rPr>
            <a:t>Một là,</a:t>
          </a:r>
          <a:r>
            <a:rPr lang="pt-BR" sz="2400" dirty="0">
              <a:solidFill>
                <a:srgbClr val="FFFF00"/>
              </a:solidFill>
              <a:effectLst/>
              <a:latin typeface="Times New Roman"/>
              <a:ea typeface="Times New Roman"/>
            </a:rPr>
            <a:t> xác định các c</a:t>
          </a:r>
          <a:r>
            <a:rPr lang="zu-ZA" sz="2400" dirty="0">
              <a:solidFill>
                <a:srgbClr val="FFFF00"/>
              </a:solidFill>
              <a:effectLst/>
              <a:latin typeface="Times New Roman"/>
              <a:ea typeface="Times New Roman"/>
            </a:rPr>
            <a:t>huẩn mực đạo đức cách mạng cùng các tiêu chí đánh giá việc thực hiện chuẩn mực</a:t>
          </a:r>
          <a:endParaRPr lang="zu-ZA" sz="2400" i="1" dirty="0">
            <a:solidFill>
              <a:srgbClr val="FFFF00"/>
            </a:solidFill>
            <a:effectLst/>
            <a:latin typeface="Times New Roman"/>
            <a:ea typeface="Times New Roman"/>
          </a:endParaRPr>
        </a:p>
      </dgm:t>
    </dgm:pt>
    <dgm:pt modelId="{8893F01C-6057-B349-9566-AFFA2D8C5B3F}" type="parTrans" cxnId="{21A837DD-B4CF-8A41-BD3D-A0F46D273492}">
      <dgm:prSet/>
      <dgm:spPr/>
      <dgm:t>
        <a:bodyPr/>
        <a:lstStyle/>
        <a:p>
          <a:endParaRPr lang="en-US" sz="2200" i="1">
            <a:latin typeface="+mj-lt"/>
          </a:endParaRPr>
        </a:p>
      </dgm:t>
    </dgm:pt>
    <dgm:pt modelId="{ED433E36-B7A9-B04D-88C2-ECAED56D45CD}" type="sibTrans" cxnId="{21A837DD-B4CF-8A41-BD3D-A0F46D273492}">
      <dgm:prSet/>
      <dgm:spPr/>
      <dgm:t>
        <a:bodyPr/>
        <a:lstStyle/>
        <a:p>
          <a:endParaRPr lang="en-US" sz="2200" i="1">
            <a:latin typeface="+mj-lt"/>
          </a:endParaRPr>
        </a:p>
      </dgm:t>
    </dgm:pt>
    <dgm:pt modelId="{07EFDC58-FC94-1740-9944-764BFA529FB8}" type="pres">
      <dgm:prSet presAssocID="{A378C189-6842-5849-89B3-DC81584DEC92}" presName="Name0" presStyleCnt="0">
        <dgm:presLayoutVars>
          <dgm:chPref val="3"/>
          <dgm:dir/>
          <dgm:animLvl val="lvl"/>
          <dgm:resizeHandles/>
        </dgm:presLayoutVars>
      </dgm:prSet>
      <dgm:spPr/>
    </dgm:pt>
    <dgm:pt modelId="{99AC320A-B123-454E-B0B4-EBED12310FDD}" type="pres">
      <dgm:prSet presAssocID="{F3D8A95D-8BC9-3648-BE18-18D14A4AC25F}" presName="horFlow" presStyleCnt="0"/>
      <dgm:spPr/>
    </dgm:pt>
    <dgm:pt modelId="{136F8333-D99A-674B-8E9E-D3B69867A79A}" type="pres">
      <dgm:prSet presAssocID="{F3D8A95D-8BC9-3648-BE18-18D14A4AC25F}" presName="bigChev" presStyleLbl="node1" presStyleIdx="0" presStyleCnt="1" custScaleX="99480" custScaleY="103619" custLinFactNeighborX="36298"/>
      <dgm:spPr/>
    </dgm:pt>
    <dgm:pt modelId="{6ED28AAC-7281-9D40-976E-45941E3FDDC3}" type="pres">
      <dgm:prSet presAssocID="{8893F01C-6057-B349-9566-AFFA2D8C5B3F}" presName="parTrans" presStyleCnt="0"/>
      <dgm:spPr/>
    </dgm:pt>
    <dgm:pt modelId="{35F664A1-C0B5-D347-84E9-2443D51E68D2}" type="pres">
      <dgm:prSet presAssocID="{CF4D5AD5-8A5F-7F4A-A668-698B29B81047}" presName="node" presStyleLbl="alignAccFollowNode1" presStyleIdx="0" presStyleCnt="1" custScaleX="314417" custScaleY="125176">
        <dgm:presLayoutVars>
          <dgm:bulletEnabled val="1"/>
        </dgm:presLayoutVars>
      </dgm:prSet>
      <dgm:spPr/>
    </dgm:pt>
  </dgm:ptLst>
  <dgm:cxnLst>
    <dgm:cxn modelId="{2B03B900-E2A5-624C-8C0C-4A18C48A23A4}" type="presOf" srcId="{F3D8A95D-8BC9-3648-BE18-18D14A4AC25F}" destId="{136F8333-D99A-674B-8E9E-D3B69867A79A}" srcOrd="0" destOrd="0" presId="urn:microsoft.com/office/officeart/2005/8/layout/lProcess3"/>
    <dgm:cxn modelId="{6AA00A36-09CB-5D46-BEA5-42C5A4626CB8}" srcId="{A378C189-6842-5849-89B3-DC81584DEC92}" destId="{F3D8A95D-8BC9-3648-BE18-18D14A4AC25F}" srcOrd="0" destOrd="0" parTransId="{3E979364-1B7B-D841-85AA-FF79294FF649}" sibTransId="{B27D82EC-9C53-1F4E-B4FB-9A00FF04DE9E}"/>
    <dgm:cxn modelId="{1B9A853B-8D57-3944-9FFE-C7D690544E40}" type="presOf" srcId="{A378C189-6842-5849-89B3-DC81584DEC92}" destId="{07EFDC58-FC94-1740-9944-764BFA529FB8}" srcOrd="0" destOrd="0" presId="urn:microsoft.com/office/officeart/2005/8/layout/lProcess3"/>
    <dgm:cxn modelId="{18255652-91B2-3E42-ABE8-4E75A89D5783}" type="presOf" srcId="{CF4D5AD5-8A5F-7F4A-A668-698B29B81047}" destId="{35F664A1-C0B5-D347-84E9-2443D51E68D2}" srcOrd="0" destOrd="0" presId="urn:microsoft.com/office/officeart/2005/8/layout/lProcess3"/>
    <dgm:cxn modelId="{21A837DD-B4CF-8A41-BD3D-A0F46D273492}" srcId="{F3D8A95D-8BC9-3648-BE18-18D14A4AC25F}" destId="{CF4D5AD5-8A5F-7F4A-A668-698B29B81047}" srcOrd="0" destOrd="0" parTransId="{8893F01C-6057-B349-9566-AFFA2D8C5B3F}" sibTransId="{ED433E36-B7A9-B04D-88C2-ECAED56D45CD}"/>
    <dgm:cxn modelId="{46B65CC2-1597-FB4C-BAC3-186D292099E3}" type="presParOf" srcId="{07EFDC58-FC94-1740-9944-764BFA529FB8}" destId="{99AC320A-B123-454E-B0B4-EBED12310FDD}" srcOrd="0" destOrd="0" presId="urn:microsoft.com/office/officeart/2005/8/layout/lProcess3"/>
    <dgm:cxn modelId="{D4B63612-A258-3144-8572-1873104BEC49}" type="presParOf" srcId="{99AC320A-B123-454E-B0B4-EBED12310FDD}" destId="{136F8333-D99A-674B-8E9E-D3B69867A79A}" srcOrd="0" destOrd="0" presId="urn:microsoft.com/office/officeart/2005/8/layout/lProcess3"/>
    <dgm:cxn modelId="{8FF67665-A61B-CC49-9DD8-9C2D5802E94C}" type="presParOf" srcId="{99AC320A-B123-454E-B0B4-EBED12310FDD}" destId="{6ED28AAC-7281-9D40-976E-45941E3FDDC3}" srcOrd="1" destOrd="0" presId="urn:microsoft.com/office/officeart/2005/8/layout/lProcess3"/>
    <dgm:cxn modelId="{FCEB27A6-10CC-2245-84A7-3D6285D64BAA}" type="presParOf" srcId="{99AC320A-B123-454E-B0B4-EBED12310FDD}" destId="{35F664A1-C0B5-D347-84E9-2443D51E68D2}"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1D3B767-6928-7B4F-BFCC-DA350DDB61EC}" type="doc">
      <dgm:prSet loTypeId="urn:microsoft.com/office/officeart/2005/8/layout/default" loCatId="" qsTypeId="urn:microsoft.com/office/officeart/2005/8/quickstyle/simple1" qsCatId="simple" csTypeId="urn:microsoft.com/office/officeart/2005/8/colors/accent2_2" csCatId="accent2" phldr="1"/>
      <dgm:spPr/>
      <dgm:t>
        <a:bodyPr/>
        <a:lstStyle/>
        <a:p>
          <a:endParaRPr lang="en-US"/>
        </a:p>
      </dgm:t>
    </dgm:pt>
    <dgm:pt modelId="{110D67D5-48FE-8643-A4C2-428210EDDD85}">
      <dgm:prSet custT="1">
        <dgm:style>
          <a:lnRef idx="2">
            <a:schemeClr val="accent2"/>
          </a:lnRef>
          <a:fillRef idx="1">
            <a:schemeClr val="lt1"/>
          </a:fillRef>
          <a:effectRef idx="0">
            <a:schemeClr val="accent2"/>
          </a:effectRef>
          <a:fontRef idx="minor">
            <a:schemeClr val="dk1"/>
          </a:fontRef>
        </dgm:style>
      </dgm:prSet>
      <dgm:spPr>
        <a:solidFill>
          <a:srgbClr val="000066">
            <a:alpha val="75000"/>
          </a:srgbClr>
        </a:solidFill>
      </dgm:spPr>
      <dgm:t>
        <a:bodyPr/>
        <a:lstStyle/>
        <a:p>
          <a:r>
            <a:rPr lang="pt-BR" sz="2200" dirty="0">
              <a:solidFill>
                <a:srgbClr val="FFFF00"/>
              </a:solidFill>
              <a:effectLst/>
              <a:latin typeface="Times New Roman"/>
              <a:ea typeface="Times New Roman"/>
            </a:rPr>
            <a:t>Đây lần đầu tiên Đảng ta ban hành một quy định riêng về </a:t>
          </a:r>
          <a:r>
            <a:rPr lang="pt-BR" sz="2200" i="1" dirty="0">
              <a:solidFill>
                <a:srgbClr val="FFFF00"/>
              </a:solidFill>
              <a:effectLst/>
              <a:latin typeface="Times New Roman"/>
              <a:ea typeface="Times New Roman"/>
            </a:rPr>
            <a:t>chuẩn mực</a:t>
          </a:r>
          <a:r>
            <a:rPr lang="pt-BR" sz="2200" dirty="0">
              <a:solidFill>
                <a:srgbClr val="FFFF00"/>
              </a:solidFill>
              <a:effectLst/>
              <a:latin typeface="Times New Roman"/>
              <a:ea typeface="Times New Roman"/>
            </a:rPr>
            <a:t> </a:t>
          </a:r>
          <a:r>
            <a:rPr lang="pt-BR" sz="2200" i="1" dirty="0">
              <a:solidFill>
                <a:srgbClr val="FFFF00"/>
              </a:solidFill>
              <a:effectLst/>
              <a:latin typeface="Times New Roman"/>
              <a:ea typeface="Times New Roman"/>
            </a:rPr>
            <a:t>đạo đức cách mạng</a:t>
          </a:r>
          <a:endParaRPr lang="x-none" sz="2200" dirty="0">
            <a:solidFill>
              <a:srgbClr val="FFFF00"/>
            </a:solidFill>
            <a:latin typeface="Tahoma" panose="020B0604030504040204" pitchFamily="34" charset="0"/>
            <a:ea typeface="Tahoma" panose="020B0604030504040204" pitchFamily="34" charset="0"/>
            <a:cs typeface="Tahoma" panose="020B0604030504040204" pitchFamily="34" charset="0"/>
          </a:endParaRPr>
        </a:p>
      </dgm:t>
    </dgm:pt>
    <dgm:pt modelId="{A61ED639-8DAC-C740-91C0-97746590EBFE}" type="parTrans" cxnId="{76169F17-BC1C-524C-9E39-AD271727C904}">
      <dgm:prSet/>
      <dgm:spPr/>
      <dgm:t>
        <a:bodyPr/>
        <a:lstStyle/>
        <a:p>
          <a:endParaRPr lang="en-US" sz="2200">
            <a:latin typeface="Tahoma" panose="020B0604030504040204" pitchFamily="34" charset="0"/>
            <a:ea typeface="Tahoma" panose="020B0604030504040204" pitchFamily="34" charset="0"/>
            <a:cs typeface="Tahoma" panose="020B0604030504040204" pitchFamily="34" charset="0"/>
          </a:endParaRPr>
        </a:p>
      </dgm:t>
    </dgm:pt>
    <dgm:pt modelId="{E814C118-F57F-7E4A-80CF-A9F6DE5C4703}" type="sibTrans" cxnId="{76169F17-BC1C-524C-9E39-AD271727C904}">
      <dgm:prSet/>
      <dgm:spPr/>
      <dgm:t>
        <a:bodyPr/>
        <a:lstStyle/>
        <a:p>
          <a:endParaRPr lang="en-US" sz="2200">
            <a:latin typeface="Tahoma" panose="020B0604030504040204" pitchFamily="34" charset="0"/>
            <a:ea typeface="Tahoma" panose="020B0604030504040204" pitchFamily="34" charset="0"/>
            <a:cs typeface="Tahoma" panose="020B0604030504040204" pitchFamily="34" charset="0"/>
          </a:endParaRPr>
        </a:p>
      </dgm:t>
    </dgm:pt>
    <dgm:pt modelId="{17CB0342-A796-634D-AE2C-A79E61F319AB}">
      <dgm:prSet custT="1">
        <dgm:style>
          <a:lnRef idx="2">
            <a:schemeClr val="accent2"/>
          </a:lnRef>
          <a:fillRef idx="1">
            <a:schemeClr val="lt1"/>
          </a:fillRef>
          <a:effectRef idx="0">
            <a:schemeClr val="accent2"/>
          </a:effectRef>
          <a:fontRef idx="minor">
            <a:schemeClr val="dk1"/>
          </a:fontRef>
        </dgm:style>
      </dgm:prSet>
      <dgm:spPr>
        <a:solidFill>
          <a:srgbClr val="000066">
            <a:alpha val="75000"/>
          </a:srgbClr>
        </a:solidFill>
      </dgm:spPr>
      <dgm:t>
        <a:bodyPr/>
        <a:lstStyle/>
        <a:p>
          <a:r>
            <a:rPr lang="pt-BR" sz="2200" dirty="0">
              <a:solidFill>
                <a:srgbClr val="FFFF00"/>
              </a:solidFill>
              <a:effectLst/>
              <a:latin typeface="Times New Roman"/>
              <a:ea typeface="Times New Roman"/>
            </a:rPr>
            <a:t>Nhấn mạnh </a:t>
          </a:r>
          <a:r>
            <a:rPr lang="pt-BR" sz="2200" i="1" dirty="0">
              <a:solidFill>
                <a:srgbClr val="FFFF00"/>
              </a:solidFill>
              <a:effectLst/>
              <a:latin typeface="Times New Roman"/>
              <a:ea typeface="Times New Roman"/>
            </a:rPr>
            <a:t>chuẩn mực đạo đức cách mạng</a:t>
          </a:r>
          <a:r>
            <a:rPr lang="pt-BR" sz="2200" dirty="0">
              <a:solidFill>
                <a:srgbClr val="FFFF00"/>
              </a:solidFill>
              <a:effectLst/>
              <a:latin typeface="Times New Roman"/>
              <a:ea typeface="Times New Roman"/>
            </a:rPr>
            <a:t> hay còn gọi là </a:t>
          </a:r>
          <a:r>
            <a:rPr lang="pt-BR" sz="2200" i="1" dirty="0">
              <a:solidFill>
                <a:srgbClr val="FFFF00"/>
              </a:solidFill>
              <a:effectLst/>
              <a:latin typeface="Times New Roman"/>
              <a:ea typeface="Times New Roman"/>
            </a:rPr>
            <a:t>chuẩn mực đạo đức cộng sản</a:t>
          </a:r>
          <a:endParaRPr lang="x-none" sz="2200" dirty="0">
            <a:solidFill>
              <a:srgbClr val="FFFF00"/>
            </a:solidFill>
            <a:latin typeface="Tahoma" panose="020B0604030504040204" pitchFamily="34" charset="0"/>
            <a:ea typeface="Tahoma" panose="020B0604030504040204" pitchFamily="34" charset="0"/>
            <a:cs typeface="Tahoma" panose="020B0604030504040204" pitchFamily="34" charset="0"/>
          </a:endParaRPr>
        </a:p>
      </dgm:t>
    </dgm:pt>
    <dgm:pt modelId="{146AA269-3C52-9F4D-AAE5-B434925CBC17}" type="parTrans" cxnId="{D38C6664-98DF-D54C-B76A-27737B53341F}">
      <dgm:prSet/>
      <dgm:spPr/>
      <dgm:t>
        <a:bodyPr/>
        <a:lstStyle/>
        <a:p>
          <a:endParaRPr lang="en-US" sz="2200">
            <a:latin typeface="Tahoma" panose="020B0604030504040204" pitchFamily="34" charset="0"/>
            <a:ea typeface="Tahoma" panose="020B0604030504040204" pitchFamily="34" charset="0"/>
            <a:cs typeface="Tahoma" panose="020B0604030504040204" pitchFamily="34" charset="0"/>
          </a:endParaRPr>
        </a:p>
      </dgm:t>
    </dgm:pt>
    <dgm:pt modelId="{2AB4C756-4A1D-E641-8E6B-58EB1C82DF17}" type="sibTrans" cxnId="{D38C6664-98DF-D54C-B76A-27737B53341F}">
      <dgm:prSet/>
      <dgm:spPr/>
      <dgm:t>
        <a:bodyPr/>
        <a:lstStyle/>
        <a:p>
          <a:endParaRPr lang="en-US" sz="2200">
            <a:latin typeface="Tahoma" panose="020B0604030504040204" pitchFamily="34" charset="0"/>
            <a:ea typeface="Tahoma" panose="020B0604030504040204" pitchFamily="34" charset="0"/>
            <a:cs typeface="Tahoma" panose="020B0604030504040204" pitchFamily="34" charset="0"/>
          </a:endParaRPr>
        </a:p>
      </dgm:t>
    </dgm:pt>
    <dgm:pt modelId="{94B27B7B-B563-D94A-AE1B-AACD252D4589}">
      <dgm:prSet custT="1">
        <dgm:style>
          <a:lnRef idx="2">
            <a:schemeClr val="accent2"/>
          </a:lnRef>
          <a:fillRef idx="1">
            <a:schemeClr val="lt1"/>
          </a:fillRef>
          <a:effectRef idx="0">
            <a:schemeClr val="accent2"/>
          </a:effectRef>
          <a:fontRef idx="minor">
            <a:schemeClr val="dk1"/>
          </a:fontRef>
        </dgm:style>
      </dgm:prSet>
      <dgm:spPr>
        <a:solidFill>
          <a:srgbClr val="000066">
            <a:alpha val="75000"/>
          </a:srgbClr>
        </a:solidFill>
      </dgm:spPr>
      <dgm:t>
        <a:bodyPr/>
        <a:lstStyle/>
        <a:p>
          <a:pPr>
            <a:spcAft>
              <a:spcPts val="0"/>
            </a:spcAft>
          </a:pPr>
          <a:r>
            <a:rPr lang="en-US" sz="2200" dirty="0" err="1">
              <a:solidFill>
                <a:srgbClr val="FFFF00"/>
              </a:solidFill>
              <a:effectLst/>
              <a:latin typeface="Times New Roman"/>
              <a:ea typeface="Times New Roman"/>
            </a:rPr>
            <a:t>Chuẩn</a:t>
          </a:r>
          <a:r>
            <a:rPr lang="en-US" sz="2200" dirty="0">
              <a:solidFill>
                <a:srgbClr val="FFFF00"/>
              </a:solidFill>
              <a:effectLst/>
              <a:latin typeface="Times New Roman"/>
              <a:ea typeface="Times New Roman"/>
            </a:rPr>
            <a:t> </a:t>
          </a:r>
          <a:r>
            <a:rPr lang="en-US" sz="2200" dirty="0" err="1">
              <a:solidFill>
                <a:srgbClr val="FFFF00"/>
              </a:solidFill>
              <a:effectLst/>
              <a:latin typeface="Times New Roman"/>
              <a:ea typeface="Times New Roman"/>
            </a:rPr>
            <a:t>mực</a:t>
          </a:r>
          <a:r>
            <a:rPr lang="en-US" sz="2200" dirty="0">
              <a:solidFill>
                <a:srgbClr val="FFFF00"/>
              </a:solidFill>
              <a:effectLst/>
              <a:latin typeface="Times New Roman"/>
              <a:ea typeface="Times New Roman"/>
            </a:rPr>
            <a:t> </a:t>
          </a:r>
          <a:r>
            <a:rPr lang="en-US" sz="2200" dirty="0" err="1">
              <a:solidFill>
                <a:srgbClr val="FFFF00"/>
              </a:solidFill>
              <a:effectLst/>
              <a:latin typeface="Times New Roman"/>
              <a:ea typeface="Times New Roman"/>
            </a:rPr>
            <a:t>đạo</a:t>
          </a:r>
          <a:r>
            <a:rPr lang="en-US" sz="2200" dirty="0">
              <a:solidFill>
                <a:srgbClr val="FFFF00"/>
              </a:solidFill>
              <a:effectLst/>
              <a:latin typeface="Times New Roman"/>
              <a:ea typeface="Times New Roman"/>
            </a:rPr>
            <a:t> </a:t>
          </a:r>
          <a:r>
            <a:rPr lang="en-US" sz="2200" dirty="0" err="1">
              <a:solidFill>
                <a:srgbClr val="FFFF00"/>
              </a:solidFill>
              <a:effectLst/>
              <a:latin typeface="Times New Roman"/>
              <a:ea typeface="Times New Roman"/>
            </a:rPr>
            <a:t>đức</a:t>
          </a:r>
          <a:r>
            <a:rPr lang="pt-BR" sz="2200" dirty="0">
              <a:solidFill>
                <a:srgbClr val="FFFF00"/>
              </a:solidFill>
              <a:effectLst/>
              <a:latin typeface="Times New Roman"/>
              <a:ea typeface="Times New Roman"/>
            </a:rPr>
            <a:t> cách mạng ngoài khuôn mẫu đạo đức chung của xã hội còn mang nét đặc thù, </a:t>
          </a:r>
          <a:r>
            <a:rPr lang="en-US" sz="2200" dirty="0" err="1">
              <a:solidFill>
                <a:srgbClr val="FFFF00"/>
              </a:solidFill>
              <a:effectLst/>
              <a:latin typeface="Times New Roman"/>
              <a:ea typeface="Times New Roman"/>
            </a:rPr>
            <a:t>gắn</a:t>
          </a:r>
          <a:r>
            <a:rPr lang="en-US" sz="2200" dirty="0">
              <a:solidFill>
                <a:srgbClr val="FFFF00"/>
              </a:solidFill>
              <a:effectLst/>
              <a:latin typeface="Times New Roman"/>
              <a:ea typeface="Times New Roman"/>
            </a:rPr>
            <a:t> </a:t>
          </a:r>
          <a:r>
            <a:rPr lang="en-US" sz="2200" dirty="0" err="1">
              <a:solidFill>
                <a:srgbClr val="FFFF00"/>
              </a:solidFill>
              <a:effectLst/>
              <a:latin typeface="Times New Roman"/>
              <a:ea typeface="Times New Roman"/>
            </a:rPr>
            <a:t>với</a:t>
          </a:r>
          <a:r>
            <a:rPr lang="en-US" sz="2200" dirty="0">
              <a:solidFill>
                <a:srgbClr val="FFFF00"/>
              </a:solidFill>
              <a:effectLst/>
              <a:latin typeface="Times New Roman"/>
              <a:ea typeface="Times New Roman"/>
            </a:rPr>
            <a:t> </a:t>
          </a:r>
          <a:r>
            <a:rPr lang="pt-BR" sz="2200" dirty="0">
              <a:solidFill>
                <a:srgbClr val="FFFF00"/>
              </a:solidFill>
              <a:effectLst/>
              <a:latin typeface="Times New Roman"/>
              <a:ea typeface="Times New Roman"/>
            </a:rPr>
            <a:t>mục tiêu, lý tưởng, sứ mệnh</a:t>
          </a:r>
          <a:r>
            <a:rPr lang="en-US" sz="2200" dirty="0">
              <a:solidFill>
                <a:srgbClr val="FFFF00"/>
              </a:solidFill>
              <a:effectLst/>
              <a:latin typeface="Times New Roman"/>
              <a:ea typeface="Times New Roman"/>
            </a:rPr>
            <a:t> </a:t>
          </a:r>
          <a:r>
            <a:rPr lang="en-US" sz="2200" dirty="0" err="1">
              <a:solidFill>
                <a:srgbClr val="FFFF00"/>
              </a:solidFill>
              <a:effectLst/>
              <a:latin typeface="Times New Roman"/>
              <a:ea typeface="Times New Roman"/>
            </a:rPr>
            <a:t>chính</a:t>
          </a:r>
          <a:r>
            <a:rPr lang="en-US" sz="2200" dirty="0">
              <a:solidFill>
                <a:srgbClr val="FFFF00"/>
              </a:solidFill>
              <a:effectLst/>
              <a:latin typeface="Times New Roman"/>
              <a:ea typeface="Times New Roman"/>
            </a:rPr>
            <a:t> </a:t>
          </a:r>
          <a:r>
            <a:rPr lang="en-US" sz="2200" dirty="0" err="1">
              <a:solidFill>
                <a:srgbClr val="FFFF00"/>
              </a:solidFill>
              <a:effectLst/>
              <a:latin typeface="Times New Roman"/>
              <a:ea typeface="Times New Roman"/>
            </a:rPr>
            <a:t>trị</a:t>
          </a:r>
          <a:r>
            <a:rPr lang="pt-BR" sz="2200" dirty="0">
              <a:solidFill>
                <a:srgbClr val="FFFF00"/>
              </a:solidFill>
              <a:effectLst/>
              <a:latin typeface="Times New Roman"/>
              <a:ea typeface="Times New Roman"/>
            </a:rPr>
            <a:t> của Đảng Cộng sản Việt Nam</a:t>
          </a:r>
          <a:endParaRPr lang="x-none" sz="2200" dirty="0">
            <a:solidFill>
              <a:srgbClr val="FFFF00"/>
            </a:solidFill>
            <a:latin typeface="Tahoma" panose="020B0604030504040204" pitchFamily="34" charset="0"/>
            <a:ea typeface="Tahoma" panose="020B0604030504040204" pitchFamily="34" charset="0"/>
            <a:cs typeface="Tahoma" panose="020B0604030504040204" pitchFamily="34" charset="0"/>
          </a:endParaRPr>
        </a:p>
      </dgm:t>
    </dgm:pt>
    <dgm:pt modelId="{80E3C45E-F7A6-114E-8DD4-071EE4338843}" type="parTrans" cxnId="{3B183933-AC16-9145-AA9C-4AFD79A3EBE6}">
      <dgm:prSet/>
      <dgm:spPr/>
      <dgm:t>
        <a:bodyPr/>
        <a:lstStyle/>
        <a:p>
          <a:endParaRPr lang="en-US" sz="2200">
            <a:latin typeface="Tahoma" panose="020B0604030504040204" pitchFamily="34" charset="0"/>
            <a:ea typeface="Tahoma" panose="020B0604030504040204" pitchFamily="34" charset="0"/>
            <a:cs typeface="Tahoma" panose="020B0604030504040204" pitchFamily="34" charset="0"/>
          </a:endParaRPr>
        </a:p>
      </dgm:t>
    </dgm:pt>
    <dgm:pt modelId="{439AB924-C280-DE43-B954-0AFBD5B67292}" type="sibTrans" cxnId="{3B183933-AC16-9145-AA9C-4AFD79A3EBE6}">
      <dgm:prSet/>
      <dgm:spPr/>
      <dgm:t>
        <a:bodyPr/>
        <a:lstStyle/>
        <a:p>
          <a:endParaRPr lang="en-US" sz="2200">
            <a:latin typeface="Tahoma" panose="020B0604030504040204" pitchFamily="34" charset="0"/>
            <a:ea typeface="Tahoma" panose="020B0604030504040204" pitchFamily="34" charset="0"/>
            <a:cs typeface="Tahoma" panose="020B0604030504040204" pitchFamily="34" charset="0"/>
          </a:endParaRPr>
        </a:p>
      </dgm:t>
    </dgm:pt>
    <dgm:pt modelId="{A6C37EB5-4B9C-E74B-9D1D-B8CC145DF2FD}" type="pres">
      <dgm:prSet presAssocID="{51D3B767-6928-7B4F-BFCC-DA350DDB61EC}" presName="diagram" presStyleCnt="0">
        <dgm:presLayoutVars>
          <dgm:dir/>
          <dgm:resizeHandles val="exact"/>
        </dgm:presLayoutVars>
      </dgm:prSet>
      <dgm:spPr/>
    </dgm:pt>
    <dgm:pt modelId="{DA76C049-B970-D746-AA9C-D37CC352756F}" type="pres">
      <dgm:prSet presAssocID="{110D67D5-48FE-8643-A4C2-428210EDDD85}" presName="node" presStyleLbl="node1" presStyleIdx="0" presStyleCnt="3" custScaleX="84200" custScaleY="183562" custLinFactNeighborY="8333">
        <dgm:presLayoutVars>
          <dgm:bulletEnabled val="1"/>
        </dgm:presLayoutVars>
      </dgm:prSet>
      <dgm:spPr/>
    </dgm:pt>
    <dgm:pt modelId="{8EAB081C-6B38-474B-89F2-AA776001A4DF}" type="pres">
      <dgm:prSet presAssocID="{E814C118-F57F-7E4A-80CF-A9F6DE5C4703}" presName="sibTrans" presStyleCnt="0"/>
      <dgm:spPr/>
    </dgm:pt>
    <dgm:pt modelId="{3462F1B2-6647-CD43-8782-3C3F89CBFE2F}" type="pres">
      <dgm:prSet presAssocID="{17CB0342-A796-634D-AE2C-A79E61F319AB}" presName="node" presStyleLbl="node1" presStyleIdx="1" presStyleCnt="3" custScaleX="77494" custScaleY="181181" custLinFactNeighborY="8333">
        <dgm:presLayoutVars>
          <dgm:bulletEnabled val="1"/>
        </dgm:presLayoutVars>
      </dgm:prSet>
      <dgm:spPr/>
    </dgm:pt>
    <dgm:pt modelId="{3917D51A-99AE-5046-B45F-B36402D824B3}" type="pres">
      <dgm:prSet presAssocID="{2AB4C756-4A1D-E641-8E6B-58EB1C82DF17}" presName="sibTrans" presStyleCnt="0"/>
      <dgm:spPr/>
    </dgm:pt>
    <dgm:pt modelId="{08CBA181-9973-7A49-9ECA-5FA1CEB1894A}" type="pres">
      <dgm:prSet presAssocID="{94B27B7B-B563-D94A-AE1B-AACD252D4589}" presName="node" presStyleLbl="node1" presStyleIdx="2" presStyleCnt="3" custScaleX="150703" custScaleY="181181" custLinFactNeighborY="8333">
        <dgm:presLayoutVars>
          <dgm:bulletEnabled val="1"/>
        </dgm:presLayoutVars>
      </dgm:prSet>
      <dgm:spPr/>
    </dgm:pt>
  </dgm:ptLst>
  <dgm:cxnLst>
    <dgm:cxn modelId="{29864617-78DD-B240-9E35-C7583734C38E}" type="presOf" srcId="{110D67D5-48FE-8643-A4C2-428210EDDD85}" destId="{DA76C049-B970-D746-AA9C-D37CC352756F}" srcOrd="0" destOrd="0" presId="urn:microsoft.com/office/officeart/2005/8/layout/default"/>
    <dgm:cxn modelId="{76169F17-BC1C-524C-9E39-AD271727C904}" srcId="{51D3B767-6928-7B4F-BFCC-DA350DDB61EC}" destId="{110D67D5-48FE-8643-A4C2-428210EDDD85}" srcOrd="0" destOrd="0" parTransId="{A61ED639-8DAC-C740-91C0-97746590EBFE}" sibTransId="{E814C118-F57F-7E4A-80CF-A9F6DE5C4703}"/>
    <dgm:cxn modelId="{9D2D4819-38CC-7B49-A267-5ECDE60299BC}" type="presOf" srcId="{94B27B7B-B563-D94A-AE1B-AACD252D4589}" destId="{08CBA181-9973-7A49-9ECA-5FA1CEB1894A}" srcOrd="0" destOrd="0" presId="urn:microsoft.com/office/officeart/2005/8/layout/default"/>
    <dgm:cxn modelId="{3B183933-AC16-9145-AA9C-4AFD79A3EBE6}" srcId="{51D3B767-6928-7B4F-BFCC-DA350DDB61EC}" destId="{94B27B7B-B563-D94A-AE1B-AACD252D4589}" srcOrd="2" destOrd="0" parTransId="{80E3C45E-F7A6-114E-8DD4-071EE4338843}" sibTransId="{439AB924-C280-DE43-B954-0AFBD5B67292}"/>
    <dgm:cxn modelId="{83360A4F-8812-CE47-B8B5-9E36EFE5BB59}" type="presOf" srcId="{51D3B767-6928-7B4F-BFCC-DA350DDB61EC}" destId="{A6C37EB5-4B9C-E74B-9D1D-B8CC145DF2FD}" srcOrd="0" destOrd="0" presId="urn:microsoft.com/office/officeart/2005/8/layout/default"/>
    <dgm:cxn modelId="{D38C6664-98DF-D54C-B76A-27737B53341F}" srcId="{51D3B767-6928-7B4F-BFCC-DA350DDB61EC}" destId="{17CB0342-A796-634D-AE2C-A79E61F319AB}" srcOrd="1" destOrd="0" parTransId="{146AA269-3C52-9F4D-AAE5-B434925CBC17}" sibTransId="{2AB4C756-4A1D-E641-8E6B-58EB1C82DF17}"/>
    <dgm:cxn modelId="{CBA5BF75-F98D-CD48-A2E5-57558A8E4B60}" type="presOf" srcId="{17CB0342-A796-634D-AE2C-A79E61F319AB}" destId="{3462F1B2-6647-CD43-8782-3C3F89CBFE2F}" srcOrd="0" destOrd="0" presId="urn:microsoft.com/office/officeart/2005/8/layout/default"/>
    <dgm:cxn modelId="{8B8056F3-A52C-FE4B-83F5-FFB5C883AB7E}" type="presParOf" srcId="{A6C37EB5-4B9C-E74B-9D1D-B8CC145DF2FD}" destId="{DA76C049-B970-D746-AA9C-D37CC352756F}" srcOrd="0" destOrd="0" presId="urn:microsoft.com/office/officeart/2005/8/layout/default"/>
    <dgm:cxn modelId="{F54E8F00-64FB-B349-87A8-C251B480B76C}" type="presParOf" srcId="{A6C37EB5-4B9C-E74B-9D1D-B8CC145DF2FD}" destId="{8EAB081C-6B38-474B-89F2-AA776001A4DF}" srcOrd="1" destOrd="0" presId="urn:microsoft.com/office/officeart/2005/8/layout/default"/>
    <dgm:cxn modelId="{994849FB-2025-A644-BCCE-FD71597B2F79}" type="presParOf" srcId="{A6C37EB5-4B9C-E74B-9D1D-B8CC145DF2FD}" destId="{3462F1B2-6647-CD43-8782-3C3F89CBFE2F}" srcOrd="2" destOrd="0" presId="urn:microsoft.com/office/officeart/2005/8/layout/default"/>
    <dgm:cxn modelId="{01BA26F2-13F0-A34C-96B2-70659B400AF7}" type="presParOf" srcId="{A6C37EB5-4B9C-E74B-9D1D-B8CC145DF2FD}" destId="{3917D51A-99AE-5046-B45F-B36402D824B3}" srcOrd="3" destOrd="0" presId="urn:microsoft.com/office/officeart/2005/8/layout/default"/>
    <dgm:cxn modelId="{EACC964F-4737-C242-A504-2168EDFEE798}" type="presParOf" srcId="{A6C37EB5-4B9C-E74B-9D1D-B8CC145DF2FD}" destId="{08CBA181-9973-7A49-9ECA-5FA1CEB1894A}" srcOrd="4"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378C189-6842-5849-89B3-DC81584DEC92}" type="doc">
      <dgm:prSet loTypeId="urn:microsoft.com/office/officeart/2005/8/layout/lProcess3" loCatId="process" qsTypeId="urn:microsoft.com/office/officeart/2005/8/quickstyle/simple1" qsCatId="simple" csTypeId="urn:microsoft.com/office/officeart/2005/8/colors/accent2_2" csCatId="accent2" phldr="1"/>
      <dgm:spPr/>
      <dgm:t>
        <a:bodyPr/>
        <a:lstStyle/>
        <a:p>
          <a:endParaRPr lang="en-US"/>
        </a:p>
      </dgm:t>
    </dgm:pt>
    <dgm:pt modelId="{F3D8A95D-8BC9-3648-BE18-18D14A4AC25F}">
      <dgm:prSet custT="1"/>
      <dgm:spPr>
        <a:solidFill>
          <a:srgbClr val="C00000"/>
        </a:solidFill>
      </dgm:spPr>
      <dgm:t>
        <a:bodyPr/>
        <a:lstStyle/>
        <a:p>
          <a:r>
            <a:rPr lang="pt-BR" sz="2000" dirty="0">
              <a:solidFill>
                <a:srgbClr val="FFFF00"/>
              </a:solidFill>
              <a:effectLst/>
              <a:latin typeface="Times New Roman"/>
              <a:ea typeface="Times New Roman"/>
            </a:rPr>
            <a:t>Chủ đề thể hiện 2 điểm mới</a:t>
          </a:r>
          <a:endParaRPr lang="x-none" sz="2000" b="0" i="1" dirty="0">
            <a:solidFill>
              <a:srgbClr val="FFFF00"/>
            </a:solidFill>
            <a:latin typeface="+mj-lt"/>
          </a:endParaRPr>
        </a:p>
      </dgm:t>
    </dgm:pt>
    <dgm:pt modelId="{3E979364-1B7B-D841-85AA-FF79294FF649}" type="parTrans" cxnId="{6AA00A36-09CB-5D46-BEA5-42C5A4626CB8}">
      <dgm:prSet/>
      <dgm:spPr/>
      <dgm:t>
        <a:bodyPr/>
        <a:lstStyle/>
        <a:p>
          <a:endParaRPr lang="en-US" sz="2200" i="1">
            <a:latin typeface="+mj-lt"/>
          </a:endParaRPr>
        </a:p>
      </dgm:t>
    </dgm:pt>
    <dgm:pt modelId="{B27D82EC-9C53-1F4E-B4FB-9A00FF04DE9E}" type="sibTrans" cxnId="{6AA00A36-09CB-5D46-BEA5-42C5A4626CB8}">
      <dgm:prSet/>
      <dgm:spPr/>
      <dgm:t>
        <a:bodyPr/>
        <a:lstStyle/>
        <a:p>
          <a:endParaRPr lang="en-US" sz="2200" i="1">
            <a:latin typeface="+mj-lt"/>
          </a:endParaRPr>
        </a:p>
      </dgm:t>
    </dgm:pt>
    <dgm:pt modelId="{CF4D5AD5-8A5F-7F4A-A668-698B29B81047}">
      <dgm:prSe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pPr algn="just">
            <a:spcAft>
              <a:spcPts val="600"/>
            </a:spcAft>
          </a:pPr>
          <a:r>
            <a:rPr lang="zu-ZA" sz="2400" i="1" dirty="0">
              <a:solidFill>
                <a:srgbClr val="FFFF00"/>
              </a:solidFill>
              <a:effectLst/>
              <a:latin typeface="Times New Roman"/>
              <a:ea typeface="Times New Roman"/>
            </a:rPr>
            <a:t>Hai là, </a:t>
          </a:r>
          <a:r>
            <a:rPr lang="zu-ZA" sz="2400" dirty="0">
              <a:solidFill>
                <a:srgbClr val="FFFF00"/>
              </a:solidFill>
              <a:effectLst/>
              <a:latin typeface="Times New Roman"/>
              <a:ea typeface="Times New Roman"/>
            </a:rPr>
            <a:t>phù hợp </a:t>
          </a:r>
          <a:r>
            <a:rPr lang="pt-BR" sz="2400" dirty="0">
              <a:solidFill>
                <a:srgbClr val="FFFF00"/>
              </a:solidFill>
              <a:effectLst/>
              <a:latin typeface="Times New Roman"/>
              <a:ea typeface="Times New Roman"/>
            </a:rPr>
            <a:t>với</a:t>
          </a:r>
          <a:r>
            <a:rPr lang="zu-ZA" sz="2400" dirty="0">
              <a:solidFill>
                <a:srgbClr val="FFFF00"/>
              </a:solidFill>
              <a:effectLst/>
              <a:latin typeface="Times New Roman"/>
              <a:ea typeface="Times New Roman"/>
            </a:rPr>
            <a:t> giai đoạn mớ</a:t>
          </a:r>
          <a:r>
            <a:rPr lang="pt-BR" sz="2400" dirty="0">
              <a:solidFill>
                <a:srgbClr val="FFFF00"/>
              </a:solidFill>
              <a:effectLst/>
              <a:latin typeface="Times New Roman"/>
              <a:ea typeface="Times New Roman"/>
            </a:rPr>
            <a:t>i của sự nghiệp cách mạng nước ta.</a:t>
          </a:r>
          <a:endParaRPr lang="zu-ZA" sz="2400" i="1" dirty="0">
            <a:solidFill>
              <a:srgbClr val="FFFF00"/>
            </a:solidFill>
            <a:effectLst/>
            <a:latin typeface="Times New Roman"/>
            <a:ea typeface="Times New Roman"/>
          </a:endParaRPr>
        </a:p>
      </dgm:t>
    </dgm:pt>
    <dgm:pt modelId="{8893F01C-6057-B349-9566-AFFA2D8C5B3F}" type="parTrans" cxnId="{21A837DD-B4CF-8A41-BD3D-A0F46D273492}">
      <dgm:prSet/>
      <dgm:spPr/>
      <dgm:t>
        <a:bodyPr/>
        <a:lstStyle/>
        <a:p>
          <a:endParaRPr lang="en-US" sz="2200" i="1">
            <a:latin typeface="+mj-lt"/>
          </a:endParaRPr>
        </a:p>
      </dgm:t>
    </dgm:pt>
    <dgm:pt modelId="{ED433E36-B7A9-B04D-88C2-ECAED56D45CD}" type="sibTrans" cxnId="{21A837DD-B4CF-8A41-BD3D-A0F46D273492}">
      <dgm:prSet/>
      <dgm:spPr/>
      <dgm:t>
        <a:bodyPr/>
        <a:lstStyle/>
        <a:p>
          <a:endParaRPr lang="en-US" sz="2200" i="1">
            <a:latin typeface="+mj-lt"/>
          </a:endParaRPr>
        </a:p>
      </dgm:t>
    </dgm:pt>
    <dgm:pt modelId="{07EFDC58-FC94-1740-9944-764BFA529FB8}" type="pres">
      <dgm:prSet presAssocID="{A378C189-6842-5849-89B3-DC81584DEC92}" presName="Name0" presStyleCnt="0">
        <dgm:presLayoutVars>
          <dgm:chPref val="3"/>
          <dgm:dir/>
          <dgm:animLvl val="lvl"/>
          <dgm:resizeHandles/>
        </dgm:presLayoutVars>
      </dgm:prSet>
      <dgm:spPr/>
    </dgm:pt>
    <dgm:pt modelId="{99AC320A-B123-454E-B0B4-EBED12310FDD}" type="pres">
      <dgm:prSet presAssocID="{F3D8A95D-8BC9-3648-BE18-18D14A4AC25F}" presName="horFlow" presStyleCnt="0"/>
      <dgm:spPr/>
    </dgm:pt>
    <dgm:pt modelId="{136F8333-D99A-674B-8E9E-D3B69867A79A}" type="pres">
      <dgm:prSet presAssocID="{F3D8A95D-8BC9-3648-BE18-18D14A4AC25F}" presName="bigChev" presStyleLbl="node1" presStyleIdx="0" presStyleCnt="1" custScaleX="99480" custScaleY="103619" custLinFactNeighborX="43571" custLinFactNeighborY="-9764"/>
      <dgm:spPr/>
    </dgm:pt>
    <dgm:pt modelId="{6ED28AAC-7281-9D40-976E-45941E3FDDC3}" type="pres">
      <dgm:prSet presAssocID="{8893F01C-6057-B349-9566-AFFA2D8C5B3F}" presName="parTrans" presStyleCnt="0"/>
      <dgm:spPr/>
    </dgm:pt>
    <dgm:pt modelId="{35F664A1-C0B5-D347-84E9-2443D51E68D2}" type="pres">
      <dgm:prSet presAssocID="{CF4D5AD5-8A5F-7F4A-A668-698B29B81047}" presName="node" presStyleLbl="alignAccFollowNode1" presStyleIdx="0" presStyleCnt="1" custScaleX="314417" custScaleY="125176" custLinFactNeighborX="2431" custLinFactNeighborY="-11597">
        <dgm:presLayoutVars>
          <dgm:bulletEnabled val="1"/>
        </dgm:presLayoutVars>
      </dgm:prSet>
      <dgm:spPr/>
    </dgm:pt>
  </dgm:ptLst>
  <dgm:cxnLst>
    <dgm:cxn modelId="{6AA00A36-09CB-5D46-BEA5-42C5A4626CB8}" srcId="{A378C189-6842-5849-89B3-DC81584DEC92}" destId="{F3D8A95D-8BC9-3648-BE18-18D14A4AC25F}" srcOrd="0" destOrd="0" parTransId="{3E979364-1B7B-D841-85AA-FF79294FF649}" sibTransId="{B27D82EC-9C53-1F4E-B4FB-9A00FF04DE9E}"/>
    <dgm:cxn modelId="{3955CB8C-D2CB-413C-8C59-AA45F5B717C4}" type="presOf" srcId="{F3D8A95D-8BC9-3648-BE18-18D14A4AC25F}" destId="{136F8333-D99A-674B-8E9E-D3B69867A79A}" srcOrd="0" destOrd="0" presId="urn:microsoft.com/office/officeart/2005/8/layout/lProcess3"/>
    <dgm:cxn modelId="{EA4F008D-53C6-4F69-B281-3BDF18537280}" type="presOf" srcId="{CF4D5AD5-8A5F-7F4A-A668-698B29B81047}" destId="{35F664A1-C0B5-D347-84E9-2443D51E68D2}" srcOrd="0" destOrd="0" presId="urn:microsoft.com/office/officeart/2005/8/layout/lProcess3"/>
    <dgm:cxn modelId="{21A837DD-B4CF-8A41-BD3D-A0F46D273492}" srcId="{F3D8A95D-8BC9-3648-BE18-18D14A4AC25F}" destId="{CF4D5AD5-8A5F-7F4A-A668-698B29B81047}" srcOrd="0" destOrd="0" parTransId="{8893F01C-6057-B349-9566-AFFA2D8C5B3F}" sibTransId="{ED433E36-B7A9-B04D-88C2-ECAED56D45CD}"/>
    <dgm:cxn modelId="{A744EBEB-D026-4994-B4A4-F6F1BE251619}" type="presOf" srcId="{A378C189-6842-5849-89B3-DC81584DEC92}" destId="{07EFDC58-FC94-1740-9944-764BFA529FB8}" srcOrd="0" destOrd="0" presId="urn:microsoft.com/office/officeart/2005/8/layout/lProcess3"/>
    <dgm:cxn modelId="{404E7AC8-1CAE-491B-A774-8C2CB4E63B80}" type="presParOf" srcId="{07EFDC58-FC94-1740-9944-764BFA529FB8}" destId="{99AC320A-B123-454E-B0B4-EBED12310FDD}" srcOrd="0" destOrd="0" presId="urn:microsoft.com/office/officeart/2005/8/layout/lProcess3"/>
    <dgm:cxn modelId="{29E6E3CE-1986-4FDF-826C-A709A1EE0702}" type="presParOf" srcId="{99AC320A-B123-454E-B0B4-EBED12310FDD}" destId="{136F8333-D99A-674B-8E9E-D3B69867A79A}" srcOrd="0" destOrd="0" presId="urn:microsoft.com/office/officeart/2005/8/layout/lProcess3"/>
    <dgm:cxn modelId="{5688C487-B8D7-43E9-9DD7-E267CD961C90}" type="presParOf" srcId="{99AC320A-B123-454E-B0B4-EBED12310FDD}" destId="{6ED28AAC-7281-9D40-976E-45941E3FDDC3}" srcOrd="1" destOrd="0" presId="urn:microsoft.com/office/officeart/2005/8/layout/lProcess3"/>
    <dgm:cxn modelId="{C04C68E6-12B5-4CA0-B414-EC87FA842704}" type="presParOf" srcId="{99AC320A-B123-454E-B0B4-EBED12310FDD}" destId="{35F664A1-C0B5-D347-84E9-2443D51E68D2}"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761C2582-AFA8-5B43-91F6-56A55A7771C4}">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pPr algn="ctr"/>
          <a:r>
            <a:rPr lang="vi-VN" sz="3000" b="1" dirty="0">
              <a:solidFill>
                <a:srgbClr val="FFFF00"/>
              </a:solidFill>
              <a:latin typeface="Times New Roman" panose="02020603050405020304" pitchFamily="18" charset="0"/>
              <a:ea typeface="Times New Roman" panose="02020603050405020304" pitchFamily="18" charset="0"/>
            </a:rPr>
            <a:t>2.2. </a:t>
          </a:r>
          <a:r>
            <a:rPr lang="en-US" sz="3000" b="1" dirty="0" err="1">
              <a:solidFill>
                <a:srgbClr val="FFFF00"/>
              </a:solidFill>
              <a:latin typeface="Times New Roman" panose="02020603050405020304" pitchFamily="18" charset="0"/>
              <a:ea typeface="Times New Roman" panose="02020603050405020304" pitchFamily="18" charset="0"/>
            </a:rPr>
            <a:t>Nội</a:t>
          </a:r>
          <a:r>
            <a:rPr lang="en-US" sz="3000" b="1" dirty="0">
              <a:solidFill>
                <a:srgbClr val="FFFF00"/>
              </a:solidFill>
              <a:latin typeface="Times New Roman" panose="02020603050405020304" pitchFamily="18" charset="0"/>
              <a:ea typeface="Times New Roman" panose="02020603050405020304" pitchFamily="18" charset="0"/>
            </a:rPr>
            <a:t> dung</a:t>
          </a:r>
          <a:r>
            <a:rPr lang="vi-VN" sz="3000" b="1" dirty="0">
              <a:solidFill>
                <a:srgbClr val="FFFF00"/>
              </a:solidFill>
              <a:latin typeface="Times New Roman" panose="02020603050405020304" pitchFamily="18" charset="0"/>
              <a:ea typeface="Times New Roman" panose="02020603050405020304" pitchFamily="18" charset="0"/>
            </a:rPr>
            <a:t> cốt lõi của Quy định </a:t>
          </a:r>
          <a:endParaRPr lang="en-US" sz="3000" dirty="0">
            <a:solidFill>
              <a:srgbClr val="FFFF00"/>
            </a:solidFill>
            <a:latin typeface="Calibri" panose="020F0502020204030204" pitchFamily="34" charset="0"/>
            <a:cs typeface="Calibri" panose="020F0502020204030204" pitchFamily="34" charset="0"/>
          </a:endParaRPr>
        </a:p>
      </dgm:t>
    </dgm:pt>
    <dgm:pt modelId="{33DAE2DA-F4F9-EA46-A06A-7B92CD8B7FD8}" type="parTrans" cxnId="{519DD282-9976-4B48-ACB2-2734FE7D5D3E}">
      <dgm:prSet/>
      <dgm:spPr/>
      <dgm:t>
        <a:bodyPr/>
        <a:lstStyle/>
        <a:p>
          <a:endParaRPr lang="en-US" sz="3000">
            <a:latin typeface="+mn-lt"/>
          </a:endParaRPr>
        </a:p>
      </dgm:t>
    </dgm:pt>
    <dgm:pt modelId="{8B73DDED-F877-EF4E-B85C-95364B97A346}" type="sibTrans" cxnId="{519DD282-9976-4B48-ACB2-2734FE7D5D3E}">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A9E572EB-9048-5D4F-9FE3-4DF7322376EE}" type="pres">
      <dgm:prSet presAssocID="{761C2582-AFA8-5B43-91F6-56A55A7771C4}" presName="parentText" presStyleLbl="node1" presStyleIdx="0" presStyleCnt="1" custScaleX="83303" custScaleY="76159" custLinFactNeighborY="69">
        <dgm:presLayoutVars>
          <dgm:chMax val="0"/>
          <dgm:bulletEnabled val="1"/>
        </dgm:presLayoutVars>
      </dgm:prSet>
      <dgm:spPr/>
    </dgm:pt>
  </dgm:ptLst>
  <dgm:cxnLst>
    <dgm:cxn modelId="{519DD282-9976-4B48-ACB2-2734FE7D5D3E}" srcId="{ED88BD5D-C9FE-474B-AD16-E6CE1324242F}" destId="{761C2582-AFA8-5B43-91F6-56A55A7771C4}" srcOrd="0" destOrd="0" parTransId="{33DAE2DA-F4F9-EA46-A06A-7B92CD8B7FD8}" sibTransId="{8B73DDED-F877-EF4E-B85C-95364B97A346}"/>
    <dgm:cxn modelId="{24B78186-D007-7F44-B58A-F5297A1DA314}" type="presOf" srcId="{761C2582-AFA8-5B43-91F6-56A55A7771C4}" destId="{A9E572EB-9048-5D4F-9FE3-4DF7322376EE}" srcOrd="0" destOrd="0" presId="urn:microsoft.com/office/officeart/2005/8/layout/vList2"/>
    <dgm:cxn modelId="{745F22BC-A78B-C44F-B801-7CBEA2BFE3B8}" type="presOf" srcId="{ED88BD5D-C9FE-474B-AD16-E6CE1324242F}" destId="{9D884282-2690-D245-B61E-A4C9C6819577}" srcOrd="0" destOrd="0" presId="urn:microsoft.com/office/officeart/2005/8/layout/vList2"/>
    <dgm:cxn modelId="{94E0A445-1E6C-9B45-A369-7D22A27F3B99}" type="presParOf" srcId="{9D884282-2690-D245-B61E-A4C9C6819577}" destId="{A9E572EB-9048-5D4F-9FE3-4DF7322376E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D88BD5D-C9FE-474B-AD16-E6CE1324242F}" type="doc">
      <dgm:prSet loTypeId="urn:microsoft.com/office/officeart/2005/8/layout/vList2" loCatId="" qsTypeId="urn:microsoft.com/office/officeart/2005/8/quickstyle/simple2" qsCatId="simple" csTypeId="urn:microsoft.com/office/officeart/2005/8/colors/accent2_3" csCatId="accent2" phldr="1"/>
      <dgm:spPr/>
      <dgm:t>
        <a:bodyPr/>
        <a:lstStyle/>
        <a:p>
          <a:endParaRPr lang="en-US"/>
        </a:p>
      </dgm:t>
    </dgm:pt>
    <dgm:pt modelId="{7E396FF2-15DB-2744-9DC8-3E753AD4B1A0}">
      <dgm:prSet phldrT="[Text]" custT="1">
        <dgm:style>
          <a:lnRef idx="2">
            <a:schemeClr val="accent2"/>
          </a:lnRef>
          <a:fillRef idx="1">
            <a:schemeClr val="lt1"/>
          </a:fillRef>
          <a:effectRef idx="0">
            <a:schemeClr val="accent2"/>
          </a:effectRef>
          <a:fontRef idx="minor">
            <a:schemeClr val="dk1"/>
          </a:fontRef>
        </dgm:style>
      </dgm:prSet>
      <dgm:spPr>
        <a:solidFill>
          <a:srgbClr val="000066">
            <a:alpha val="75000"/>
          </a:srgbClr>
        </a:solidFill>
      </dgm:spPr>
      <dgm:t>
        <a:bodyPr/>
        <a:lstStyle/>
        <a:p>
          <a:r>
            <a:rPr lang="nl-NL" sz="3000" b="1" dirty="0">
              <a:solidFill>
                <a:srgbClr val="FFFF00"/>
              </a:solidFill>
              <a:latin typeface="Times New Roman" pitchFamily="18" charset="0"/>
              <a:cs typeface="Times New Roman" pitchFamily="18" charset="0"/>
            </a:rPr>
            <a:t>5 điều về chuẩn mực đạo đức cách mạng</a:t>
          </a:r>
          <a:endParaRPr lang="en-US" sz="3000" b="1" dirty="0">
            <a:solidFill>
              <a:srgbClr val="FFFF00"/>
            </a:solidFill>
            <a:latin typeface="Times New Roman" pitchFamily="18" charset="0"/>
            <a:cs typeface="Times New Roman" pitchFamily="18" charset="0"/>
          </a:endParaRPr>
        </a:p>
      </dgm:t>
    </dgm:pt>
    <dgm:pt modelId="{F1FC9FFF-4182-F84F-AB5E-65C9F8A59266}" type="parTrans" cxnId="{17F0950C-2FC3-864D-A61B-283C6DFF6BF4}">
      <dgm:prSet/>
      <dgm:spPr/>
      <dgm:t>
        <a:bodyPr/>
        <a:lstStyle/>
        <a:p>
          <a:endParaRPr lang="en-US" sz="3000">
            <a:latin typeface="+mn-lt"/>
          </a:endParaRPr>
        </a:p>
      </dgm:t>
    </dgm:pt>
    <dgm:pt modelId="{7415C588-1378-514C-98BA-1FC3B1C9D0C2}" type="sibTrans" cxnId="{17F0950C-2FC3-864D-A61B-283C6DFF6BF4}">
      <dgm:prSet/>
      <dgm:spPr/>
      <dgm:t>
        <a:bodyPr/>
        <a:lstStyle/>
        <a:p>
          <a:endParaRPr lang="en-US" sz="3000">
            <a:latin typeface="+mn-lt"/>
          </a:endParaRPr>
        </a:p>
      </dgm:t>
    </dgm:pt>
    <dgm:pt modelId="{B48CE650-F8EB-0A4D-BD9E-7CD2B9BFBD7A}">
      <dgm:prSet phldrT="[Text]" custT="1">
        <dgm:style>
          <a:lnRef idx="2">
            <a:schemeClr val="accent2"/>
          </a:lnRef>
          <a:fillRef idx="1">
            <a:schemeClr val="lt1"/>
          </a:fillRef>
          <a:effectRef idx="0">
            <a:schemeClr val="accent2"/>
          </a:effectRef>
          <a:fontRef idx="minor">
            <a:schemeClr val="dk1"/>
          </a:fontRef>
        </dgm:style>
      </dgm:prSet>
      <dgm:spPr>
        <a:solidFill>
          <a:srgbClr val="000066">
            <a:alpha val="75000"/>
          </a:srgbClr>
        </a:solidFill>
      </dgm:spPr>
      <dgm:t>
        <a:bodyPr/>
        <a:lstStyle/>
        <a:p>
          <a:r>
            <a:rPr lang="en-US" sz="3000" b="1" dirty="0">
              <a:solidFill>
                <a:srgbClr val="FFFF00"/>
              </a:solidFill>
              <a:latin typeface="Times New Roman" pitchFamily="18" charset="0"/>
              <a:cs typeface="Times New Roman" pitchFamily="18" charset="0"/>
            </a:rPr>
            <a:t>19 </a:t>
          </a:r>
          <a:r>
            <a:rPr lang="en-US" sz="3000" b="1" dirty="0" err="1">
              <a:solidFill>
                <a:srgbClr val="FFFF00"/>
              </a:solidFill>
              <a:latin typeface="Times New Roman" pitchFamily="18" charset="0"/>
              <a:cs typeface="Times New Roman" pitchFamily="18" charset="0"/>
            </a:rPr>
            <a:t>tiêu</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chí</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để</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đánh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giá</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việc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thực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hiện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chuẩn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mực</a:t>
          </a:r>
          <a:endParaRPr lang="en-US" sz="3000" b="1" dirty="0">
            <a:solidFill>
              <a:srgbClr val="FFFF00"/>
            </a:solidFill>
            <a:latin typeface="Times New Roman" pitchFamily="18" charset="0"/>
            <a:cs typeface="Times New Roman" pitchFamily="18" charset="0"/>
          </a:endParaRPr>
        </a:p>
      </dgm:t>
    </dgm:pt>
    <dgm:pt modelId="{8107E02B-AD0C-9043-B920-CEDEE29C2B87}" type="parTrans" cxnId="{BFB4178E-AB89-8D40-9D92-4DFD0B00B697}">
      <dgm:prSet/>
      <dgm:spPr/>
      <dgm:t>
        <a:bodyPr/>
        <a:lstStyle/>
        <a:p>
          <a:endParaRPr lang="en-US" sz="3000">
            <a:latin typeface="+mn-lt"/>
          </a:endParaRPr>
        </a:p>
      </dgm:t>
    </dgm:pt>
    <dgm:pt modelId="{14747CB2-CBE8-DE42-B203-A988BC34339D}" type="sibTrans" cxnId="{BFB4178E-AB89-8D40-9D92-4DFD0B00B697}">
      <dgm:prSet/>
      <dgm:spPr/>
      <dgm:t>
        <a:bodyPr/>
        <a:lstStyle/>
        <a:p>
          <a:endParaRPr lang="en-US" sz="3000">
            <a:latin typeface="+mn-lt"/>
          </a:endParaRPr>
        </a:p>
      </dgm:t>
    </dgm:pt>
    <dgm:pt modelId="{761C2582-AFA8-5B43-91F6-56A55A7771C4}">
      <dgm:prSet phldrT="[Text]" custT="1">
        <dgm:style>
          <a:lnRef idx="2">
            <a:schemeClr val="accent2"/>
          </a:lnRef>
          <a:fillRef idx="1">
            <a:schemeClr val="lt1"/>
          </a:fillRef>
          <a:effectRef idx="0">
            <a:schemeClr val="accent2"/>
          </a:effectRef>
          <a:fontRef idx="minor">
            <a:schemeClr val="dk1"/>
          </a:fontRef>
        </dgm:style>
      </dgm:prSet>
      <dgm:spPr>
        <a:solidFill>
          <a:srgbClr val="000066">
            <a:alpha val="75000"/>
          </a:srgbClr>
        </a:solidFill>
      </dgm:spPr>
      <dgm:t>
        <a:bodyPr/>
        <a:lstStyle/>
        <a:p>
          <a:pPr algn="just"/>
          <a:r>
            <a:rPr lang="en-US" sz="3000" b="1" dirty="0">
              <a:solidFill>
                <a:srgbClr val="FFFF00"/>
              </a:solidFill>
              <a:latin typeface="Times New Roman" pitchFamily="18" charset="0"/>
              <a:cs typeface="Times New Roman" pitchFamily="18" charset="0"/>
            </a:rPr>
            <a:t>5 </a:t>
          </a:r>
          <a:r>
            <a:rPr lang="en-US" sz="3000" b="1" dirty="0" err="1">
              <a:solidFill>
                <a:srgbClr val="FFFF00"/>
              </a:solidFill>
              <a:latin typeface="Times New Roman" pitchFamily="18" charset="0"/>
              <a:cs typeface="Times New Roman" pitchFamily="18" charset="0"/>
            </a:rPr>
            <a:t>mối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quan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hệ</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và</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các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nghĩa</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vụ</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trách</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nhiệm</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của</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cán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bộ</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đảng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viên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trong</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các</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mối</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quan</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hệ</a:t>
          </a:r>
          <a:r>
            <a:rPr lang="en-US" sz="3000" b="1" dirty="0">
              <a:solidFill>
                <a:srgbClr val="FFFF00"/>
              </a:solidFill>
              <a:latin typeface="Times New Roman" pitchFamily="18" charset="0"/>
              <a:cs typeface="Times New Roman" pitchFamily="18" charset="0"/>
            </a:rPr>
            <a:t> </a:t>
          </a:r>
          <a:r>
            <a:rPr lang="en-US" sz="3000" b="1" dirty="0" err="1">
              <a:solidFill>
                <a:srgbClr val="FFFF00"/>
              </a:solidFill>
              <a:latin typeface="Times New Roman" pitchFamily="18" charset="0"/>
              <a:cs typeface="Times New Roman" pitchFamily="18" charset="0"/>
            </a:rPr>
            <a:t>đó</a:t>
          </a:r>
          <a:endParaRPr lang="en-US" sz="3000" dirty="0">
            <a:solidFill>
              <a:srgbClr val="FFFF00"/>
            </a:solidFill>
            <a:latin typeface="Times New Roman" pitchFamily="18" charset="0"/>
            <a:cs typeface="Times New Roman" pitchFamily="18" charset="0"/>
          </a:endParaRPr>
        </a:p>
      </dgm:t>
    </dgm:pt>
    <dgm:pt modelId="{33DAE2DA-F4F9-EA46-A06A-7B92CD8B7FD8}" type="parTrans" cxnId="{519DD282-9976-4B48-ACB2-2734FE7D5D3E}">
      <dgm:prSet/>
      <dgm:spPr/>
      <dgm:t>
        <a:bodyPr/>
        <a:lstStyle/>
        <a:p>
          <a:endParaRPr lang="en-US" sz="3000">
            <a:latin typeface="+mn-lt"/>
          </a:endParaRPr>
        </a:p>
      </dgm:t>
    </dgm:pt>
    <dgm:pt modelId="{8B73DDED-F877-EF4E-B85C-95364B97A346}" type="sibTrans" cxnId="{519DD282-9976-4B48-ACB2-2734FE7D5D3E}">
      <dgm:prSet/>
      <dgm:spPr/>
      <dgm:t>
        <a:bodyPr/>
        <a:lstStyle/>
        <a:p>
          <a:endParaRPr lang="en-US" sz="3000">
            <a:latin typeface="+mn-lt"/>
          </a:endParaRPr>
        </a:p>
      </dgm:t>
    </dgm:pt>
    <dgm:pt modelId="{9D884282-2690-D245-B61E-A4C9C6819577}" type="pres">
      <dgm:prSet presAssocID="{ED88BD5D-C9FE-474B-AD16-E6CE1324242F}" presName="linear" presStyleCnt="0">
        <dgm:presLayoutVars>
          <dgm:animLvl val="lvl"/>
          <dgm:resizeHandles val="exact"/>
        </dgm:presLayoutVars>
      </dgm:prSet>
      <dgm:spPr/>
    </dgm:pt>
    <dgm:pt modelId="{8AAA6CFC-AB29-4241-818F-A6473CF751F8}" type="pres">
      <dgm:prSet presAssocID="{7E396FF2-15DB-2744-9DC8-3E753AD4B1A0}" presName="parentText" presStyleLbl="node1" presStyleIdx="0" presStyleCnt="3" custScaleY="70855" custLinFactY="12133" custLinFactNeighborY="100000">
        <dgm:presLayoutVars>
          <dgm:chMax val="0"/>
          <dgm:bulletEnabled val="1"/>
        </dgm:presLayoutVars>
      </dgm:prSet>
      <dgm:spPr/>
    </dgm:pt>
    <dgm:pt modelId="{02FE83F7-5108-B047-95D7-BC8348463C4D}" type="pres">
      <dgm:prSet presAssocID="{7415C588-1378-514C-98BA-1FC3B1C9D0C2}" presName="spacer" presStyleCnt="0"/>
      <dgm:spPr/>
    </dgm:pt>
    <dgm:pt modelId="{287EE2AA-4D6B-5B46-AB94-BD1E9CE8DD8E}" type="pres">
      <dgm:prSet presAssocID="{B48CE650-F8EB-0A4D-BD9E-7CD2B9BFBD7A}" presName="parentText" presStyleLbl="node1" presStyleIdx="1" presStyleCnt="3" custScaleY="81601" custLinFactY="16047" custLinFactNeighborY="100000">
        <dgm:presLayoutVars>
          <dgm:chMax val="0"/>
          <dgm:bulletEnabled val="1"/>
        </dgm:presLayoutVars>
      </dgm:prSet>
      <dgm:spPr/>
    </dgm:pt>
    <dgm:pt modelId="{23D3AAE0-3008-8946-9015-4686E8272CC3}" type="pres">
      <dgm:prSet presAssocID="{14747CB2-CBE8-DE42-B203-A988BC34339D}" presName="spacer" presStyleCnt="0"/>
      <dgm:spPr/>
    </dgm:pt>
    <dgm:pt modelId="{A9E572EB-9048-5D4F-9FE3-4DF7322376EE}" type="pres">
      <dgm:prSet presAssocID="{761C2582-AFA8-5B43-91F6-56A55A7771C4}" presName="parentText" presStyleLbl="node1" presStyleIdx="2" presStyleCnt="3" custScaleY="76159" custLinFactY="15226" custLinFactNeighborX="75" custLinFactNeighborY="100000">
        <dgm:presLayoutVars>
          <dgm:chMax val="0"/>
          <dgm:bulletEnabled val="1"/>
        </dgm:presLayoutVars>
      </dgm:prSet>
      <dgm:spPr/>
    </dgm:pt>
  </dgm:ptLst>
  <dgm:cxnLst>
    <dgm:cxn modelId="{17F0950C-2FC3-864D-A61B-283C6DFF6BF4}" srcId="{ED88BD5D-C9FE-474B-AD16-E6CE1324242F}" destId="{7E396FF2-15DB-2744-9DC8-3E753AD4B1A0}" srcOrd="0" destOrd="0" parTransId="{F1FC9FFF-4182-F84F-AB5E-65C9F8A59266}" sibTransId="{7415C588-1378-514C-98BA-1FC3B1C9D0C2}"/>
    <dgm:cxn modelId="{18C14F14-2BCF-4B4A-BCBB-CD8AC7307904}" type="presOf" srcId="{7E396FF2-15DB-2744-9DC8-3E753AD4B1A0}" destId="{8AAA6CFC-AB29-4241-818F-A6473CF751F8}" srcOrd="0" destOrd="0" presId="urn:microsoft.com/office/officeart/2005/8/layout/vList2"/>
    <dgm:cxn modelId="{6489CD2A-199F-46F1-A119-638A318DED81}" type="presOf" srcId="{761C2582-AFA8-5B43-91F6-56A55A7771C4}" destId="{A9E572EB-9048-5D4F-9FE3-4DF7322376EE}" srcOrd="0" destOrd="0" presId="urn:microsoft.com/office/officeart/2005/8/layout/vList2"/>
    <dgm:cxn modelId="{8B082C4A-C518-4B56-86E0-0868882EBD62}" type="presOf" srcId="{B48CE650-F8EB-0A4D-BD9E-7CD2B9BFBD7A}" destId="{287EE2AA-4D6B-5B46-AB94-BD1E9CE8DD8E}" srcOrd="0" destOrd="0" presId="urn:microsoft.com/office/officeart/2005/8/layout/vList2"/>
    <dgm:cxn modelId="{3D6FBE63-ADAB-4AC4-94A9-A8A81AD229CF}" type="presOf" srcId="{ED88BD5D-C9FE-474B-AD16-E6CE1324242F}" destId="{9D884282-2690-D245-B61E-A4C9C6819577}" srcOrd="0" destOrd="0" presId="urn:microsoft.com/office/officeart/2005/8/layout/vList2"/>
    <dgm:cxn modelId="{519DD282-9976-4B48-ACB2-2734FE7D5D3E}" srcId="{ED88BD5D-C9FE-474B-AD16-E6CE1324242F}" destId="{761C2582-AFA8-5B43-91F6-56A55A7771C4}" srcOrd="2" destOrd="0" parTransId="{33DAE2DA-F4F9-EA46-A06A-7B92CD8B7FD8}" sibTransId="{8B73DDED-F877-EF4E-B85C-95364B97A346}"/>
    <dgm:cxn modelId="{BFB4178E-AB89-8D40-9D92-4DFD0B00B697}" srcId="{ED88BD5D-C9FE-474B-AD16-E6CE1324242F}" destId="{B48CE650-F8EB-0A4D-BD9E-7CD2B9BFBD7A}" srcOrd="1" destOrd="0" parTransId="{8107E02B-AD0C-9043-B920-CEDEE29C2B87}" sibTransId="{14747CB2-CBE8-DE42-B203-A988BC34339D}"/>
    <dgm:cxn modelId="{7AE96728-4F97-40D1-95A5-99E44FC67E4F}" type="presParOf" srcId="{9D884282-2690-D245-B61E-A4C9C6819577}" destId="{8AAA6CFC-AB29-4241-818F-A6473CF751F8}" srcOrd="0" destOrd="0" presId="urn:microsoft.com/office/officeart/2005/8/layout/vList2"/>
    <dgm:cxn modelId="{BD272514-C96E-4D46-8554-32AB648C8710}" type="presParOf" srcId="{9D884282-2690-D245-B61E-A4C9C6819577}" destId="{02FE83F7-5108-B047-95D7-BC8348463C4D}" srcOrd="1" destOrd="0" presId="urn:microsoft.com/office/officeart/2005/8/layout/vList2"/>
    <dgm:cxn modelId="{FB236F2A-876F-4470-A62D-329DEFD9A077}" type="presParOf" srcId="{9D884282-2690-D245-B61E-A4C9C6819577}" destId="{287EE2AA-4D6B-5B46-AB94-BD1E9CE8DD8E}" srcOrd="2" destOrd="0" presId="urn:microsoft.com/office/officeart/2005/8/layout/vList2"/>
    <dgm:cxn modelId="{A8ED40DC-C5E8-4EB4-947A-CEDB4B190E8D}" type="presParOf" srcId="{9D884282-2690-D245-B61E-A4C9C6819577}" destId="{23D3AAE0-3008-8946-9015-4686E8272CC3}" srcOrd="3" destOrd="0" presId="urn:microsoft.com/office/officeart/2005/8/layout/vList2"/>
    <dgm:cxn modelId="{987321F1-DE49-4DE6-9CBF-9ADD6B65892C}" type="presParOf" srcId="{9D884282-2690-D245-B61E-A4C9C6819577}" destId="{A9E572EB-9048-5D4F-9FE3-4DF7322376E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61C21DC-492B-9348-86BA-8C10C96BDEDB}" type="doc">
      <dgm:prSet loTypeId="urn:microsoft.com/office/officeart/2005/8/layout/lProcess3" loCatId="" qsTypeId="urn:microsoft.com/office/officeart/2005/8/quickstyle/simple1" qsCatId="simple" csTypeId="urn:microsoft.com/office/officeart/2005/8/colors/accent2_2" csCatId="accent2" phldr="1"/>
      <dgm:spPr/>
      <dgm:t>
        <a:bodyPr/>
        <a:lstStyle/>
        <a:p>
          <a:endParaRPr lang="en-US"/>
        </a:p>
      </dgm:t>
    </dgm:pt>
    <dgm:pt modelId="{CE38C6DE-2B8B-2A4E-9A9D-2FC5F3AF1F7B}">
      <dgm:prSet phldrT="[Text]" custT="1"/>
      <dgm:spPr>
        <a:solidFill>
          <a:srgbClr val="C00000"/>
        </a:solidFill>
      </dgm:spPr>
      <dgm:t>
        <a:bodyPr/>
        <a:lstStyle/>
        <a:p>
          <a:r>
            <a:rPr lang="en-US" sz="2600" b="1" i="0" dirty="0" err="1">
              <a:solidFill>
                <a:srgbClr val="FFFF00"/>
              </a:solidFill>
              <a:effectLst/>
              <a:latin typeface="Times New Roman"/>
              <a:ea typeface="Times New Roman"/>
            </a:rPr>
            <a:t>Điều</a:t>
          </a:r>
          <a:r>
            <a:rPr lang="en-US" sz="2600" b="1" i="0" dirty="0">
              <a:solidFill>
                <a:srgbClr val="FFFF00"/>
              </a:solidFill>
              <a:effectLst/>
              <a:latin typeface="Times New Roman"/>
              <a:ea typeface="Times New Roman"/>
            </a:rPr>
            <a:t> 1</a:t>
          </a:r>
          <a:endParaRPr lang="en-US" sz="2600" b="1" i="0" dirty="0">
            <a:solidFill>
              <a:srgbClr val="FFFF00"/>
            </a:solidFill>
          </a:endParaRPr>
        </a:p>
      </dgm:t>
    </dgm:pt>
    <dgm:pt modelId="{F0B79848-CEC4-1642-9F71-2572C12E84E2}" type="parTrans" cxnId="{A7C82C68-4DE6-054C-A384-F01FCFDF4B83}">
      <dgm:prSet/>
      <dgm:spPr/>
      <dgm:t>
        <a:bodyPr/>
        <a:lstStyle/>
        <a:p>
          <a:endParaRPr lang="en-US" sz="2600"/>
        </a:p>
      </dgm:t>
    </dgm:pt>
    <dgm:pt modelId="{E9E47A18-D9A5-0C4D-A859-238AEB36A088}" type="sibTrans" cxnId="{A7C82C68-4DE6-054C-A384-F01FCFDF4B83}">
      <dgm:prSet/>
      <dgm:spPr/>
      <dgm:t>
        <a:bodyPr/>
        <a:lstStyle/>
        <a:p>
          <a:endParaRPr lang="en-US" sz="2600"/>
        </a:p>
      </dgm:t>
    </dgm:pt>
    <dgm:pt modelId="{B29E8D1C-2756-1444-BD55-892E60AB9DCE}">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r>
            <a:rPr lang="en-US" sz="2600" b="1" i="1" dirty="0" err="1">
              <a:solidFill>
                <a:srgbClr val="FFFF00"/>
              </a:solidFill>
              <a:effectLst/>
              <a:latin typeface="Times New Roman"/>
              <a:ea typeface="Times New Roman"/>
            </a:rPr>
            <a:t>Yêu</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nước</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tôn</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trọng</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Nhân</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dân</a:t>
          </a:r>
          <a:r>
            <a:rPr lang="en-US" sz="2600" b="1" i="1" dirty="0">
              <a:solidFill>
                <a:srgbClr val="FFFF00"/>
              </a:solidFill>
              <a:effectLst/>
              <a:latin typeface="Times New Roman"/>
              <a:ea typeface="Times New Roman"/>
            </a:rPr>
            <a:t>,</a:t>
          </a:r>
          <a:r>
            <a:rPr lang="zu-ZA" sz="2600" b="1" i="1" dirty="0">
              <a:solidFill>
                <a:srgbClr val="FFFF00"/>
              </a:solidFill>
              <a:effectLst/>
              <a:latin typeface="Times New Roman"/>
              <a:ea typeface="Times New Roman"/>
            </a:rPr>
            <a:t> tuyệt đối trung thành với Đảng, với Tổ quốc</a:t>
          </a:r>
          <a:endParaRPr lang="en-US" sz="2600" b="1" dirty="0">
            <a:solidFill>
              <a:srgbClr val="FFFF00"/>
            </a:solidFill>
            <a:latin typeface="Times New Roman" pitchFamily="18" charset="0"/>
            <a:cs typeface="Times New Roman" pitchFamily="18" charset="0"/>
          </a:endParaRPr>
        </a:p>
      </dgm:t>
    </dgm:pt>
    <dgm:pt modelId="{C62BB7B1-669A-F74E-8FEB-8D624134956C}" type="parTrans" cxnId="{625357D5-7FC4-8545-9159-DF687A0BB835}">
      <dgm:prSet/>
      <dgm:spPr/>
      <dgm:t>
        <a:bodyPr/>
        <a:lstStyle/>
        <a:p>
          <a:endParaRPr lang="en-US" sz="2600"/>
        </a:p>
      </dgm:t>
    </dgm:pt>
    <dgm:pt modelId="{B95826F8-8181-0E41-8BB9-968C2F44FB54}" type="sibTrans" cxnId="{625357D5-7FC4-8545-9159-DF687A0BB835}">
      <dgm:prSet/>
      <dgm:spPr/>
      <dgm:t>
        <a:bodyPr/>
        <a:lstStyle/>
        <a:p>
          <a:endParaRPr lang="en-US" sz="2600"/>
        </a:p>
      </dgm:t>
    </dgm:pt>
    <dgm:pt modelId="{4D286A4C-6592-7C49-AE2C-8CFC8E933C56}" type="pres">
      <dgm:prSet presAssocID="{561C21DC-492B-9348-86BA-8C10C96BDEDB}" presName="Name0" presStyleCnt="0">
        <dgm:presLayoutVars>
          <dgm:chPref val="3"/>
          <dgm:dir/>
          <dgm:animLvl val="lvl"/>
          <dgm:resizeHandles/>
        </dgm:presLayoutVars>
      </dgm:prSet>
      <dgm:spPr/>
    </dgm:pt>
    <dgm:pt modelId="{9D0444AD-364B-1D42-91E2-814FF0C67FF4}" type="pres">
      <dgm:prSet presAssocID="{CE38C6DE-2B8B-2A4E-9A9D-2FC5F3AF1F7B}" presName="horFlow" presStyleCnt="0"/>
      <dgm:spPr/>
    </dgm:pt>
    <dgm:pt modelId="{D6F216E9-E63C-2841-AF7B-57CE545DDA9F}" type="pres">
      <dgm:prSet presAssocID="{CE38C6DE-2B8B-2A4E-9A9D-2FC5F3AF1F7B}" presName="bigChev" presStyleLbl="node1" presStyleIdx="0" presStyleCnt="1" custScaleX="64442" custScaleY="79793" custLinFactNeighborX="10096" custLinFactNeighborY="-23167"/>
      <dgm:spPr/>
    </dgm:pt>
    <dgm:pt modelId="{E845C32C-5B6B-3143-B2A0-F2DC390AD83A}" type="pres">
      <dgm:prSet presAssocID="{C62BB7B1-669A-F74E-8FEB-8D624134956C}" presName="parTrans" presStyleCnt="0"/>
      <dgm:spPr/>
    </dgm:pt>
    <dgm:pt modelId="{31BC9D51-853D-D24A-A5C3-4654B1B479D2}" type="pres">
      <dgm:prSet presAssocID="{B29E8D1C-2756-1444-BD55-892E60AB9DCE}" presName="node" presStyleLbl="alignAccFollowNode1" presStyleIdx="0" presStyleCnt="1" custScaleX="146112" custScaleY="99999" custLinFactNeighborX="-8620" custLinFactNeighborY="-29703">
        <dgm:presLayoutVars>
          <dgm:bulletEnabled val="1"/>
        </dgm:presLayoutVars>
      </dgm:prSet>
      <dgm:spPr/>
    </dgm:pt>
  </dgm:ptLst>
  <dgm:cxnLst>
    <dgm:cxn modelId="{7A15F40D-4A63-9F4F-9E8C-8E010EA0B827}" type="presOf" srcId="{561C21DC-492B-9348-86BA-8C10C96BDEDB}" destId="{4D286A4C-6592-7C49-AE2C-8CFC8E933C56}" srcOrd="0" destOrd="0" presId="urn:microsoft.com/office/officeart/2005/8/layout/lProcess3"/>
    <dgm:cxn modelId="{8ED86E67-E482-3E43-AED3-77C2399164F1}" type="presOf" srcId="{CE38C6DE-2B8B-2A4E-9A9D-2FC5F3AF1F7B}" destId="{D6F216E9-E63C-2841-AF7B-57CE545DDA9F}" srcOrd="0" destOrd="0" presId="urn:microsoft.com/office/officeart/2005/8/layout/lProcess3"/>
    <dgm:cxn modelId="{A7C82C68-4DE6-054C-A384-F01FCFDF4B83}" srcId="{561C21DC-492B-9348-86BA-8C10C96BDEDB}" destId="{CE38C6DE-2B8B-2A4E-9A9D-2FC5F3AF1F7B}" srcOrd="0" destOrd="0" parTransId="{F0B79848-CEC4-1642-9F71-2572C12E84E2}" sibTransId="{E9E47A18-D9A5-0C4D-A859-238AEB36A088}"/>
    <dgm:cxn modelId="{A3F8396A-7A08-754D-BD3C-E27D12336106}" type="presOf" srcId="{B29E8D1C-2756-1444-BD55-892E60AB9DCE}" destId="{31BC9D51-853D-D24A-A5C3-4654B1B479D2}" srcOrd="0" destOrd="0" presId="urn:microsoft.com/office/officeart/2005/8/layout/lProcess3"/>
    <dgm:cxn modelId="{625357D5-7FC4-8545-9159-DF687A0BB835}" srcId="{CE38C6DE-2B8B-2A4E-9A9D-2FC5F3AF1F7B}" destId="{B29E8D1C-2756-1444-BD55-892E60AB9DCE}" srcOrd="0" destOrd="0" parTransId="{C62BB7B1-669A-F74E-8FEB-8D624134956C}" sibTransId="{B95826F8-8181-0E41-8BB9-968C2F44FB54}"/>
    <dgm:cxn modelId="{F920FB7A-5481-AF4E-B002-D51BF03A1EF9}" type="presParOf" srcId="{4D286A4C-6592-7C49-AE2C-8CFC8E933C56}" destId="{9D0444AD-364B-1D42-91E2-814FF0C67FF4}" srcOrd="0" destOrd="0" presId="urn:microsoft.com/office/officeart/2005/8/layout/lProcess3"/>
    <dgm:cxn modelId="{F2637319-768A-F645-82A2-5E76591492DC}" type="presParOf" srcId="{9D0444AD-364B-1D42-91E2-814FF0C67FF4}" destId="{D6F216E9-E63C-2841-AF7B-57CE545DDA9F}" srcOrd="0" destOrd="0" presId="urn:microsoft.com/office/officeart/2005/8/layout/lProcess3"/>
    <dgm:cxn modelId="{6AEC02C6-902D-454E-8953-B777925FC148}" type="presParOf" srcId="{9D0444AD-364B-1D42-91E2-814FF0C67FF4}" destId="{E845C32C-5B6B-3143-B2A0-F2DC390AD83A}" srcOrd="1" destOrd="0" presId="urn:microsoft.com/office/officeart/2005/8/layout/lProcess3"/>
    <dgm:cxn modelId="{87615A51-271A-E64A-9EE9-949E62ECC26A}" type="presParOf" srcId="{9D0444AD-364B-1D42-91E2-814FF0C67FF4}" destId="{31BC9D51-853D-D24A-A5C3-4654B1B479D2}"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561C21DC-492B-9348-86BA-8C10C96BDEDB}" type="doc">
      <dgm:prSet loTypeId="urn:microsoft.com/office/officeart/2005/8/layout/lProcess3" loCatId="" qsTypeId="urn:microsoft.com/office/officeart/2005/8/quickstyle/simple1" qsCatId="simple" csTypeId="urn:microsoft.com/office/officeart/2005/8/colors/accent2_2" csCatId="accent2" phldr="1"/>
      <dgm:spPr/>
      <dgm:t>
        <a:bodyPr/>
        <a:lstStyle/>
        <a:p>
          <a:endParaRPr lang="en-US"/>
        </a:p>
      </dgm:t>
    </dgm:pt>
    <dgm:pt modelId="{CE38C6DE-2B8B-2A4E-9A9D-2FC5F3AF1F7B}">
      <dgm:prSet phldrT="[Text]" custT="1"/>
      <dgm:spPr>
        <a:solidFill>
          <a:srgbClr val="C00000"/>
        </a:solidFill>
      </dgm:spPr>
      <dgm:t>
        <a:bodyPr/>
        <a:lstStyle/>
        <a:p>
          <a:r>
            <a:rPr lang="en-US" sz="2600" b="1" i="0" dirty="0" err="1">
              <a:solidFill>
                <a:srgbClr val="FFFF00"/>
              </a:solidFill>
              <a:effectLst/>
              <a:latin typeface="Times New Roman"/>
              <a:ea typeface="Times New Roman"/>
            </a:rPr>
            <a:t>Điều</a:t>
          </a:r>
          <a:r>
            <a:rPr lang="en-US" sz="2600" b="1" i="0" dirty="0">
              <a:solidFill>
                <a:srgbClr val="FFFF00"/>
              </a:solidFill>
              <a:effectLst/>
              <a:latin typeface="Times New Roman"/>
              <a:ea typeface="Times New Roman"/>
            </a:rPr>
            <a:t> 2</a:t>
          </a:r>
          <a:endParaRPr lang="en-US" sz="2600" b="1" i="0" dirty="0">
            <a:solidFill>
              <a:srgbClr val="FFFF00"/>
            </a:solidFill>
          </a:endParaRPr>
        </a:p>
      </dgm:t>
    </dgm:pt>
    <dgm:pt modelId="{F0B79848-CEC4-1642-9F71-2572C12E84E2}" type="parTrans" cxnId="{A7C82C68-4DE6-054C-A384-F01FCFDF4B83}">
      <dgm:prSet/>
      <dgm:spPr/>
      <dgm:t>
        <a:bodyPr/>
        <a:lstStyle/>
        <a:p>
          <a:endParaRPr lang="en-US" sz="2600"/>
        </a:p>
      </dgm:t>
    </dgm:pt>
    <dgm:pt modelId="{E9E47A18-D9A5-0C4D-A859-238AEB36A088}" type="sibTrans" cxnId="{A7C82C68-4DE6-054C-A384-F01FCFDF4B83}">
      <dgm:prSet/>
      <dgm:spPr/>
      <dgm:t>
        <a:bodyPr/>
        <a:lstStyle/>
        <a:p>
          <a:endParaRPr lang="en-US" sz="2600"/>
        </a:p>
      </dgm:t>
    </dgm:pt>
    <dgm:pt modelId="{B29E8D1C-2756-1444-BD55-892E60AB9DCE}">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r>
            <a:rPr lang="en-US" sz="2600" b="1" i="1" spc="-50" dirty="0" err="1">
              <a:solidFill>
                <a:srgbClr val="FFFF00"/>
              </a:solidFill>
              <a:effectLst/>
              <a:latin typeface="Times New Roman"/>
              <a:ea typeface="Times New Roman"/>
            </a:rPr>
            <a:t>Bản</a:t>
          </a:r>
          <a:r>
            <a:rPr lang="en-US" sz="2600" b="1" i="1" spc="-50" dirty="0">
              <a:solidFill>
                <a:srgbClr val="FFFF00"/>
              </a:solidFill>
              <a:effectLst/>
              <a:latin typeface="Times New Roman"/>
              <a:ea typeface="Times New Roman"/>
            </a:rPr>
            <a:t> </a:t>
          </a:r>
          <a:r>
            <a:rPr lang="en-US" sz="2600" b="1" i="1" spc="-50" dirty="0" err="1">
              <a:solidFill>
                <a:srgbClr val="FFFF00"/>
              </a:solidFill>
              <a:effectLst/>
              <a:latin typeface="Times New Roman"/>
              <a:ea typeface="Times New Roman"/>
            </a:rPr>
            <a:t>lĩnh</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đổi</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mới</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sáng</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tạo</a:t>
          </a:r>
          <a:r>
            <a:rPr lang="en-US" sz="2600" b="1" i="1" dirty="0">
              <a:solidFill>
                <a:srgbClr val="FFFF00"/>
              </a:solidFill>
              <a:effectLst/>
              <a:latin typeface="Times New Roman"/>
              <a:ea typeface="Times New Roman"/>
            </a:rPr>
            <a:t>, </a:t>
          </a:r>
        </a:p>
        <a:p>
          <a:r>
            <a:rPr lang="en-US" sz="2600" b="1" i="1" dirty="0" err="1">
              <a:solidFill>
                <a:srgbClr val="FFFF00"/>
              </a:solidFill>
              <a:effectLst/>
              <a:latin typeface="Times New Roman"/>
              <a:ea typeface="Times New Roman"/>
            </a:rPr>
            <a:t>hội</a:t>
          </a:r>
          <a:r>
            <a:rPr lang="en-US" sz="2600" b="1" i="1" dirty="0">
              <a:solidFill>
                <a:srgbClr val="FFFF00"/>
              </a:solidFill>
              <a:effectLst/>
              <a:latin typeface="Times New Roman"/>
              <a:ea typeface="Times New Roman"/>
            </a:rPr>
            <a:t> </a:t>
          </a:r>
          <a:r>
            <a:rPr lang="en-US" sz="2600" b="1" i="1" dirty="0" err="1">
              <a:solidFill>
                <a:srgbClr val="FFFF00"/>
              </a:solidFill>
              <a:effectLst/>
              <a:latin typeface="Times New Roman"/>
              <a:ea typeface="Times New Roman"/>
            </a:rPr>
            <a:t>nhập</a:t>
          </a:r>
          <a:endParaRPr lang="en-US" sz="2600" b="1" dirty="0">
            <a:solidFill>
              <a:srgbClr val="FFFF00"/>
            </a:solidFill>
            <a:latin typeface="Times New Roman" pitchFamily="18" charset="0"/>
            <a:cs typeface="Times New Roman" pitchFamily="18" charset="0"/>
          </a:endParaRPr>
        </a:p>
      </dgm:t>
    </dgm:pt>
    <dgm:pt modelId="{C62BB7B1-669A-F74E-8FEB-8D624134956C}" type="parTrans" cxnId="{625357D5-7FC4-8545-9159-DF687A0BB835}">
      <dgm:prSet/>
      <dgm:spPr/>
      <dgm:t>
        <a:bodyPr/>
        <a:lstStyle/>
        <a:p>
          <a:endParaRPr lang="en-US" sz="2600"/>
        </a:p>
      </dgm:t>
    </dgm:pt>
    <dgm:pt modelId="{B95826F8-8181-0E41-8BB9-968C2F44FB54}" type="sibTrans" cxnId="{625357D5-7FC4-8545-9159-DF687A0BB835}">
      <dgm:prSet/>
      <dgm:spPr/>
      <dgm:t>
        <a:bodyPr/>
        <a:lstStyle/>
        <a:p>
          <a:endParaRPr lang="en-US" sz="2600"/>
        </a:p>
      </dgm:t>
    </dgm:pt>
    <dgm:pt modelId="{4D286A4C-6592-7C49-AE2C-8CFC8E933C56}" type="pres">
      <dgm:prSet presAssocID="{561C21DC-492B-9348-86BA-8C10C96BDEDB}" presName="Name0" presStyleCnt="0">
        <dgm:presLayoutVars>
          <dgm:chPref val="3"/>
          <dgm:dir/>
          <dgm:animLvl val="lvl"/>
          <dgm:resizeHandles/>
        </dgm:presLayoutVars>
      </dgm:prSet>
      <dgm:spPr/>
    </dgm:pt>
    <dgm:pt modelId="{9D0444AD-364B-1D42-91E2-814FF0C67FF4}" type="pres">
      <dgm:prSet presAssocID="{CE38C6DE-2B8B-2A4E-9A9D-2FC5F3AF1F7B}" presName="horFlow" presStyleCnt="0"/>
      <dgm:spPr/>
    </dgm:pt>
    <dgm:pt modelId="{D6F216E9-E63C-2841-AF7B-57CE545DDA9F}" type="pres">
      <dgm:prSet presAssocID="{CE38C6DE-2B8B-2A4E-9A9D-2FC5F3AF1F7B}" presName="bigChev" presStyleLbl="node1" presStyleIdx="0" presStyleCnt="1" custScaleX="64442" custScaleY="85973" custLinFactNeighborX="-992" custLinFactNeighborY="-37581"/>
      <dgm:spPr/>
    </dgm:pt>
    <dgm:pt modelId="{E845C32C-5B6B-3143-B2A0-F2DC390AD83A}" type="pres">
      <dgm:prSet presAssocID="{C62BB7B1-669A-F74E-8FEB-8D624134956C}" presName="parTrans" presStyleCnt="0"/>
      <dgm:spPr/>
    </dgm:pt>
    <dgm:pt modelId="{31BC9D51-853D-D24A-A5C3-4654B1B479D2}" type="pres">
      <dgm:prSet presAssocID="{B29E8D1C-2756-1444-BD55-892E60AB9DCE}" presName="node" presStyleLbl="alignAccFollowNode1" presStyleIdx="0" presStyleCnt="1" custScaleX="146112" custLinFactNeighborX="-8620" custLinFactNeighborY="-42728">
        <dgm:presLayoutVars>
          <dgm:bulletEnabled val="1"/>
        </dgm:presLayoutVars>
      </dgm:prSet>
      <dgm:spPr/>
    </dgm:pt>
  </dgm:ptLst>
  <dgm:cxnLst>
    <dgm:cxn modelId="{806D6F1D-9AC7-401D-9C48-0608AA2398A8}" type="presOf" srcId="{B29E8D1C-2756-1444-BD55-892E60AB9DCE}" destId="{31BC9D51-853D-D24A-A5C3-4654B1B479D2}" srcOrd="0" destOrd="0" presId="urn:microsoft.com/office/officeart/2005/8/layout/lProcess3"/>
    <dgm:cxn modelId="{A7C82C68-4DE6-054C-A384-F01FCFDF4B83}" srcId="{561C21DC-492B-9348-86BA-8C10C96BDEDB}" destId="{CE38C6DE-2B8B-2A4E-9A9D-2FC5F3AF1F7B}" srcOrd="0" destOrd="0" parTransId="{F0B79848-CEC4-1642-9F71-2572C12E84E2}" sibTransId="{E9E47A18-D9A5-0C4D-A859-238AEB36A088}"/>
    <dgm:cxn modelId="{625357D5-7FC4-8545-9159-DF687A0BB835}" srcId="{CE38C6DE-2B8B-2A4E-9A9D-2FC5F3AF1F7B}" destId="{B29E8D1C-2756-1444-BD55-892E60AB9DCE}" srcOrd="0" destOrd="0" parTransId="{C62BB7B1-669A-F74E-8FEB-8D624134956C}" sibTransId="{B95826F8-8181-0E41-8BB9-968C2F44FB54}"/>
    <dgm:cxn modelId="{3373BBD8-1835-4A20-A0E2-FF66F9FABC1F}" type="presOf" srcId="{CE38C6DE-2B8B-2A4E-9A9D-2FC5F3AF1F7B}" destId="{D6F216E9-E63C-2841-AF7B-57CE545DDA9F}" srcOrd="0" destOrd="0" presId="urn:microsoft.com/office/officeart/2005/8/layout/lProcess3"/>
    <dgm:cxn modelId="{181011F1-71AB-4292-BD39-5E3A5B703250}" type="presOf" srcId="{561C21DC-492B-9348-86BA-8C10C96BDEDB}" destId="{4D286A4C-6592-7C49-AE2C-8CFC8E933C56}" srcOrd="0" destOrd="0" presId="urn:microsoft.com/office/officeart/2005/8/layout/lProcess3"/>
    <dgm:cxn modelId="{406AABE4-BB28-4CE6-9A78-5594C5BC1510}" type="presParOf" srcId="{4D286A4C-6592-7C49-AE2C-8CFC8E933C56}" destId="{9D0444AD-364B-1D42-91E2-814FF0C67FF4}" srcOrd="0" destOrd="0" presId="urn:microsoft.com/office/officeart/2005/8/layout/lProcess3"/>
    <dgm:cxn modelId="{38C76867-B7EB-41F8-9F35-E304D03A3907}" type="presParOf" srcId="{9D0444AD-364B-1D42-91E2-814FF0C67FF4}" destId="{D6F216E9-E63C-2841-AF7B-57CE545DDA9F}" srcOrd="0" destOrd="0" presId="urn:microsoft.com/office/officeart/2005/8/layout/lProcess3"/>
    <dgm:cxn modelId="{35DFF289-B0D9-482A-AF87-7C6F1A9DA58C}" type="presParOf" srcId="{9D0444AD-364B-1D42-91E2-814FF0C67FF4}" destId="{E845C32C-5B6B-3143-B2A0-F2DC390AD83A}" srcOrd="1" destOrd="0" presId="urn:microsoft.com/office/officeart/2005/8/layout/lProcess3"/>
    <dgm:cxn modelId="{0E579677-E471-44A0-8367-ECDBD0112891}" type="presParOf" srcId="{9D0444AD-364B-1D42-91E2-814FF0C67FF4}" destId="{31BC9D51-853D-D24A-A5C3-4654B1B479D2}"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561C21DC-492B-9348-86BA-8C10C96BDEDB}" type="doc">
      <dgm:prSet loTypeId="urn:microsoft.com/office/officeart/2005/8/layout/lProcess3" loCatId="" qsTypeId="urn:microsoft.com/office/officeart/2005/8/quickstyle/simple1" qsCatId="simple" csTypeId="urn:microsoft.com/office/officeart/2005/8/colors/accent2_2" csCatId="accent2" phldr="1"/>
      <dgm:spPr/>
      <dgm:t>
        <a:bodyPr/>
        <a:lstStyle/>
        <a:p>
          <a:endParaRPr lang="en-US"/>
        </a:p>
      </dgm:t>
    </dgm:pt>
    <dgm:pt modelId="{CE38C6DE-2B8B-2A4E-9A9D-2FC5F3AF1F7B}">
      <dgm:prSet phldrT="[Text]" custT="1"/>
      <dgm:spPr>
        <a:solidFill>
          <a:srgbClr val="C00000"/>
        </a:solidFill>
      </dgm:spPr>
      <dgm:t>
        <a:bodyPr/>
        <a:lstStyle/>
        <a:p>
          <a:r>
            <a:rPr lang="en-US" sz="2600" b="1" i="0" dirty="0" err="1">
              <a:solidFill>
                <a:srgbClr val="FFFF00"/>
              </a:solidFill>
              <a:effectLst/>
              <a:latin typeface="Times New Roman"/>
              <a:ea typeface="Times New Roman"/>
            </a:rPr>
            <a:t>Điều</a:t>
          </a:r>
          <a:r>
            <a:rPr lang="en-US" sz="2600" b="1" i="0" dirty="0">
              <a:solidFill>
                <a:srgbClr val="FFFF00"/>
              </a:solidFill>
              <a:effectLst/>
              <a:latin typeface="Times New Roman"/>
              <a:ea typeface="Times New Roman"/>
            </a:rPr>
            <a:t> 3</a:t>
          </a:r>
          <a:endParaRPr lang="en-US" sz="2600" b="1" i="0" dirty="0">
            <a:solidFill>
              <a:srgbClr val="FFFF00"/>
            </a:solidFill>
          </a:endParaRPr>
        </a:p>
      </dgm:t>
    </dgm:pt>
    <dgm:pt modelId="{F0B79848-CEC4-1642-9F71-2572C12E84E2}" type="parTrans" cxnId="{A7C82C68-4DE6-054C-A384-F01FCFDF4B83}">
      <dgm:prSet/>
      <dgm:spPr/>
      <dgm:t>
        <a:bodyPr/>
        <a:lstStyle/>
        <a:p>
          <a:endParaRPr lang="en-US" sz="2600"/>
        </a:p>
      </dgm:t>
    </dgm:pt>
    <dgm:pt modelId="{E9E47A18-D9A5-0C4D-A859-238AEB36A088}" type="sibTrans" cxnId="{A7C82C68-4DE6-054C-A384-F01FCFDF4B83}">
      <dgm:prSet/>
      <dgm:spPr/>
      <dgm:t>
        <a:bodyPr/>
        <a:lstStyle/>
        <a:p>
          <a:endParaRPr lang="en-US" sz="2600"/>
        </a:p>
      </dgm:t>
    </dgm:pt>
    <dgm:pt modelId="{B29E8D1C-2756-1444-BD55-892E60AB9DCE}">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r>
            <a:rPr lang="en-US" sz="2400" b="1" i="1" dirty="0" err="1">
              <a:solidFill>
                <a:srgbClr val="FFFF00"/>
              </a:solidFill>
              <a:latin typeface="Times New Roman" pitchFamily="18" charset="0"/>
              <a:cs typeface="Times New Roman" pitchFamily="18" charset="0"/>
            </a:rPr>
            <a:t>Cần</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kiệm</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liêm</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chính</a:t>
          </a:r>
          <a:r>
            <a:rPr lang="en-US" sz="2400" b="1" i="1" dirty="0">
              <a:solidFill>
                <a:srgbClr val="FFFF00"/>
              </a:solidFill>
              <a:latin typeface="Times New Roman" pitchFamily="18" charset="0"/>
              <a:cs typeface="Times New Roman" pitchFamily="18" charset="0"/>
            </a:rPr>
            <a:t>, </a:t>
          </a:r>
        </a:p>
        <a:p>
          <a:r>
            <a:rPr lang="en-US" sz="2400" b="1" i="1" dirty="0" err="1">
              <a:solidFill>
                <a:srgbClr val="FFFF00"/>
              </a:solidFill>
              <a:latin typeface="Times New Roman" pitchFamily="18" charset="0"/>
              <a:cs typeface="Times New Roman" pitchFamily="18" charset="0"/>
            </a:rPr>
            <a:t>chí</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công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vô</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tư</a:t>
          </a:r>
          <a:endParaRPr lang="en-US" sz="2400" b="1" dirty="0">
            <a:solidFill>
              <a:srgbClr val="FFFF00"/>
            </a:solidFill>
            <a:latin typeface="Times New Roman" pitchFamily="18" charset="0"/>
            <a:cs typeface="Times New Roman" pitchFamily="18" charset="0"/>
          </a:endParaRPr>
        </a:p>
      </dgm:t>
    </dgm:pt>
    <dgm:pt modelId="{C62BB7B1-669A-F74E-8FEB-8D624134956C}" type="parTrans" cxnId="{625357D5-7FC4-8545-9159-DF687A0BB835}">
      <dgm:prSet/>
      <dgm:spPr/>
      <dgm:t>
        <a:bodyPr/>
        <a:lstStyle/>
        <a:p>
          <a:endParaRPr lang="en-US" sz="2600"/>
        </a:p>
      </dgm:t>
    </dgm:pt>
    <dgm:pt modelId="{B95826F8-8181-0E41-8BB9-968C2F44FB54}" type="sibTrans" cxnId="{625357D5-7FC4-8545-9159-DF687A0BB835}">
      <dgm:prSet/>
      <dgm:spPr/>
      <dgm:t>
        <a:bodyPr/>
        <a:lstStyle/>
        <a:p>
          <a:endParaRPr lang="en-US" sz="2600"/>
        </a:p>
      </dgm:t>
    </dgm:pt>
    <dgm:pt modelId="{4D286A4C-6592-7C49-AE2C-8CFC8E933C56}" type="pres">
      <dgm:prSet presAssocID="{561C21DC-492B-9348-86BA-8C10C96BDEDB}" presName="Name0" presStyleCnt="0">
        <dgm:presLayoutVars>
          <dgm:chPref val="3"/>
          <dgm:dir/>
          <dgm:animLvl val="lvl"/>
          <dgm:resizeHandles/>
        </dgm:presLayoutVars>
      </dgm:prSet>
      <dgm:spPr/>
    </dgm:pt>
    <dgm:pt modelId="{9D0444AD-364B-1D42-91E2-814FF0C67FF4}" type="pres">
      <dgm:prSet presAssocID="{CE38C6DE-2B8B-2A4E-9A9D-2FC5F3AF1F7B}" presName="horFlow" presStyleCnt="0"/>
      <dgm:spPr/>
    </dgm:pt>
    <dgm:pt modelId="{D6F216E9-E63C-2841-AF7B-57CE545DDA9F}" type="pres">
      <dgm:prSet presAssocID="{CE38C6DE-2B8B-2A4E-9A9D-2FC5F3AF1F7B}" presName="bigChev" presStyleLbl="node1" presStyleIdx="0" presStyleCnt="1" custScaleX="64442" custScaleY="85973" custLinFactNeighborX="15434" custLinFactNeighborY="-65696"/>
      <dgm:spPr/>
    </dgm:pt>
    <dgm:pt modelId="{E845C32C-5B6B-3143-B2A0-F2DC390AD83A}" type="pres">
      <dgm:prSet presAssocID="{C62BB7B1-669A-F74E-8FEB-8D624134956C}" presName="parTrans" presStyleCnt="0"/>
      <dgm:spPr/>
    </dgm:pt>
    <dgm:pt modelId="{31BC9D51-853D-D24A-A5C3-4654B1B479D2}" type="pres">
      <dgm:prSet presAssocID="{B29E8D1C-2756-1444-BD55-892E60AB9DCE}" presName="node" presStyleLbl="alignAccFollowNode1" presStyleIdx="0" presStyleCnt="1" custScaleX="146112" custLinFactNeighborX="-2460" custLinFactNeighborY="-80942">
        <dgm:presLayoutVars>
          <dgm:bulletEnabled val="1"/>
        </dgm:presLayoutVars>
      </dgm:prSet>
      <dgm:spPr/>
    </dgm:pt>
  </dgm:ptLst>
  <dgm:cxnLst>
    <dgm:cxn modelId="{C5FF492A-6D84-4354-B6C0-BF46EAC07339}" type="presOf" srcId="{CE38C6DE-2B8B-2A4E-9A9D-2FC5F3AF1F7B}" destId="{D6F216E9-E63C-2841-AF7B-57CE545DDA9F}" srcOrd="0" destOrd="0" presId="urn:microsoft.com/office/officeart/2005/8/layout/lProcess3"/>
    <dgm:cxn modelId="{E589262D-C408-4880-B045-44197B19C878}" type="presOf" srcId="{B29E8D1C-2756-1444-BD55-892E60AB9DCE}" destId="{31BC9D51-853D-D24A-A5C3-4654B1B479D2}" srcOrd="0" destOrd="0" presId="urn:microsoft.com/office/officeart/2005/8/layout/lProcess3"/>
    <dgm:cxn modelId="{A7C82C68-4DE6-054C-A384-F01FCFDF4B83}" srcId="{561C21DC-492B-9348-86BA-8C10C96BDEDB}" destId="{CE38C6DE-2B8B-2A4E-9A9D-2FC5F3AF1F7B}" srcOrd="0" destOrd="0" parTransId="{F0B79848-CEC4-1642-9F71-2572C12E84E2}" sibTransId="{E9E47A18-D9A5-0C4D-A859-238AEB36A088}"/>
    <dgm:cxn modelId="{863CD976-0E15-4CFC-A55A-DF3C890D3775}" type="presOf" srcId="{561C21DC-492B-9348-86BA-8C10C96BDEDB}" destId="{4D286A4C-6592-7C49-AE2C-8CFC8E933C56}" srcOrd="0" destOrd="0" presId="urn:microsoft.com/office/officeart/2005/8/layout/lProcess3"/>
    <dgm:cxn modelId="{625357D5-7FC4-8545-9159-DF687A0BB835}" srcId="{CE38C6DE-2B8B-2A4E-9A9D-2FC5F3AF1F7B}" destId="{B29E8D1C-2756-1444-BD55-892E60AB9DCE}" srcOrd="0" destOrd="0" parTransId="{C62BB7B1-669A-F74E-8FEB-8D624134956C}" sibTransId="{B95826F8-8181-0E41-8BB9-968C2F44FB54}"/>
    <dgm:cxn modelId="{D28E3CA1-7898-4B73-B1BA-7A916D0327D4}" type="presParOf" srcId="{4D286A4C-6592-7C49-AE2C-8CFC8E933C56}" destId="{9D0444AD-364B-1D42-91E2-814FF0C67FF4}" srcOrd="0" destOrd="0" presId="urn:microsoft.com/office/officeart/2005/8/layout/lProcess3"/>
    <dgm:cxn modelId="{EAA518C5-ACFB-488E-8C6A-99111926B87C}" type="presParOf" srcId="{9D0444AD-364B-1D42-91E2-814FF0C67FF4}" destId="{D6F216E9-E63C-2841-AF7B-57CE545DDA9F}" srcOrd="0" destOrd="0" presId="urn:microsoft.com/office/officeart/2005/8/layout/lProcess3"/>
    <dgm:cxn modelId="{97F7DED9-52CD-44B3-B26A-9385C8AA05A6}" type="presParOf" srcId="{9D0444AD-364B-1D42-91E2-814FF0C67FF4}" destId="{E845C32C-5B6B-3143-B2A0-F2DC390AD83A}" srcOrd="1" destOrd="0" presId="urn:microsoft.com/office/officeart/2005/8/layout/lProcess3"/>
    <dgm:cxn modelId="{AF55F075-0383-4670-91D1-E042BA0B04BE}" type="presParOf" srcId="{9D0444AD-364B-1D42-91E2-814FF0C67FF4}" destId="{31BC9D51-853D-D24A-A5C3-4654B1B479D2}" srcOrd="2"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561C21DC-492B-9348-86BA-8C10C96BDEDB}" type="doc">
      <dgm:prSet loTypeId="urn:microsoft.com/office/officeart/2005/8/layout/lProcess3" loCatId="" qsTypeId="urn:microsoft.com/office/officeart/2005/8/quickstyle/simple1" qsCatId="simple" csTypeId="urn:microsoft.com/office/officeart/2005/8/colors/accent2_2" csCatId="accent2" phldr="1"/>
      <dgm:spPr/>
      <dgm:t>
        <a:bodyPr/>
        <a:lstStyle/>
        <a:p>
          <a:endParaRPr lang="en-US"/>
        </a:p>
      </dgm:t>
    </dgm:pt>
    <dgm:pt modelId="{CE38C6DE-2B8B-2A4E-9A9D-2FC5F3AF1F7B}">
      <dgm:prSet phldrT="[Text]" custT="1"/>
      <dgm:spPr>
        <a:solidFill>
          <a:srgbClr val="C00000"/>
        </a:solidFill>
      </dgm:spPr>
      <dgm:t>
        <a:bodyPr/>
        <a:lstStyle/>
        <a:p>
          <a:r>
            <a:rPr lang="en-US" sz="2600" b="1" i="0" dirty="0" err="1">
              <a:solidFill>
                <a:srgbClr val="FFFF00"/>
              </a:solidFill>
              <a:effectLst/>
              <a:latin typeface="Times New Roman"/>
              <a:ea typeface="Times New Roman"/>
            </a:rPr>
            <a:t>Điều</a:t>
          </a:r>
          <a:r>
            <a:rPr lang="en-US" sz="2600" b="1" i="0" dirty="0">
              <a:solidFill>
                <a:srgbClr val="FFFF00"/>
              </a:solidFill>
              <a:effectLst/>
              <a:latin typeface="Times New Roman"/>
              <a:ea typeface="Times New Roman"/>
            </a:rPr>
            <a:t> 4</a:t>
          </a:r>
          <a:endParaRPr lang="en-US" sz="2600" b="1" i="0" dirty="0">
            <a:solidFill>
              <a:srgbClr val="FFFF00"/>
            </a:solidFill>
          </a:endParaRPr>
        </a:p>
      </dgm:t>
    </dgm:pt>
    <dgm:pt modelId="{F0B79848-CEC4-1642-9F71-2572C12E84E2}" type="parTrans" cxnId="{A7C82C68-4DE6-054C-A384-F01FCFDF4B83}">
      <dgm:prSet/>
      <dgm:spPr/>
      <dgm:t>
        <a:bodyPr/>
        <a:lstStyle/>
        <a:p>
          <a:endParaRPr lang="en-US" sz="2600"/>
        </a:p>
      </dgm:t>
    </dgm:pt>
    <dgm:pt modelId="{E9E47A18-D9A5-0C4D-A859-238AEB36A088}" type="sibTrans" cxnId="{A7C82C68-4DE6-054C-A384-F01FCFDF4B83}">
      <dgm:prSet/>
      <dgm:spPr/>
      <dgm:t>
        <a:bodyPr/>
        <a:lstStyle/>
        <a:p>
          <a:endParaRPr lang="en-US" sz="2600"/>
        </a:p>
      </dgm:t>
    </dgm:pt>
    <dgm:pt modelId="{B29E8D1C-2756-1444-BD55-892E60AB9DCE}">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r>
            <a:rPr lang="vi-VN" sz="2600" b="1" i="1" dirty="0">
              <a:solidFill>
                <a:srgbClr val="FFFF00"/>
              </a:solidFill>
              <a:latin typeface="Times New Roman" pitchFamily="18" charset="0"/>
              <a:cs typeface="Times New Roman" pitchFamily="18" charset="0"/>
            </a:rPr>
            <a:t>Đoàn kết, kỷ cương, </a:t>
          </a:r>
          <a:endParaRPr lang="en-US" sz="2600" b="1" i="1" dirty="0">
            <a:solidFill>
              <a:srgbClr val="FFFF00"/>
            </a:solidFill>
            <a:latin typeface="Times New Roman" pitchFamily="18" charset="0"/>
            <a:cs typeface="Times New Roman" pitchFamily="18" charset="0"/>
          </a:endParaRPr>
        </a:p>
        <a:p>
          <a:r>
            <a:rPr lang="vi-VN" sz="2600" b="1" i="1" dirty="0">
              <a:solidFill>
                <a:srgbClr val="FFFF00"/>
              </a:solidFill>
              <a:latin typeface="Times New Roman" pitchFamily="18" charset="0"/>
              <a:cs typeface="Times New Roman" pitchFamily="18" charset="0"/>
            </a:rPr>
            <a:t>tình thương, trách nhiệm</a:t>
          </a:r>
          <a:endParaRPr lang="en-US" sz="2600" b="1" dirty="0">
            <a:solidFill>
              <a:srgbClr val="FFFF00"/>
            </a:solidFill>
            <a:latin typeface="Times New Roman" pitchFamily="18" charset="0"/>
            <a:cs typeface="Times New Roman" pitchFamily="18" charset="0"/>
          </a:endParaRPr>
        </a:p>
      </dgm:t>
    </dgm:pt>
    <dgm:pt modelId="{C62BB7B1-669A-F74E-8FEB-8D624134956C}" type="parTrans" cxnId="{625357D5-7FC4-8545-9159-DF687A0BB835}">
      <dgm:prSet/>
      <dgm:spPr/>
      <dgm:t>
        <a:bodyPr/>
        <a:lstStyle/>
        <a:p>
          <a:endParaRPr lang="en-US" sz="2600"/>
        </a:p>
      </dgm:t>
    </dgm:pt>
    <dgm:pt modelId="{B95826F8-8181-0E41-8BB9-968C2F44FB54}" type="sibTrans" cxnId="{625357D5-7FC4-8545-9159-DF687A0BB835}">
      <dgm:prSet/>
      <dgm:spPr/>
      <dgm:t>
        <a:bodyPr/>
        <a:lstStyle/>
        <a:p>
          <a:endParaRPr lang="en-US" sz="2600"/>
        </a:p>
      </dgm:t>
    </dgm:pt>
    <dgm:pt modelId="{4D286A4C-6592-7C49-AE2C-8CFC8E933C56}" type="pres">
      <dgm:prSet presAssocID="{561C21DC-492B-9348-86BA-8C10C96BDEDB}" presName="Name0" presStyleCnt="0">
        <dgm:presLayoutVars>
          <dgm:chPref val="3"/>
          <dgm:dir/>
          <dgm:animLvl val="lvl"/>
          <dgm:resizeHandles/>
        </dgm:presLayoutVars>
      </dgm:prSet>
      <dgm:spPr/>
    </dgm:pt>
    <dgm:pt modelId="{9D0444AD-364B-1D42-91E2-814FF0C67FF4}" type="pres">
      <dgm:prSet presAssocID="{CE38C6DE-2B8B-2A4E-9A9D-2FC5F3AF1F7B}" presName="horFlow" presStyleCnt="0"/>
      <dgm:spPr/>
    </dgm:pt>
    <dgm:pt modelId="{D6F216E9-E63C-2841-AF7B-57CE545DDA9F}" type="pres">
      <dgm:prSet presAssocID="{CE38C6DE-2B8B-2A4E-9A9D-2FC5F3AF1F7B}" presName="bigChev" presStyleLbl="node1" presStyleIdx="0" presStyleCnt="1" custScaleX="64442" custScaleY="85973" custLinFactNeighborX="-992" custLinFactNeighborY="-37581"/>
      <dgm:spPr/>
    </dgm:pt>
    <dgm:pt modelId="{E845C32C-5B6B-3143-B2A0-F2DC390AD83A}" type="pres">
      <dgm:prSet presAssocID="{C62BB7B1-669A-F74E-8FEB-8D624134956C}" presName="parTrans" presStyleCnt="0"/>
      <dgm:spPr/>
    </dgm:pt>
    <dgm:pt modelId="{31BC9D51-853D-D24A-A5C3-4654B1B479D2}" type="pres">
      <dgm:prSet presAssocID="{B29E8D1C-2756-1444-BD55-892E60AB9DCE}" presName="node" presStyleLbl="alignAccFollowNode1" presStyleIdx="0" presStyleCnt="1" custScaleX="146112" custLinFactNeighborX="-8620" custLinFactNeighborY="-42728">
        <dgm:presLayoutVars>
          <dgm:bulletEnabled val="1"/>
        </dgm:presLayoutVars>
      </dgm:prSet>
      <dgm:spPr/>
    </dgm:pt>
  </dgm:ptLst>
  <dgm:cxnLst>
    <dgm:cxn modelId="{4C9C6156-3BD3-4693-99DF-76104C443A51}" type="presOf" srcId="{B29E8D1C-2756-1444-BD55-892E60AB9DCE}" destId="{31BC9D51-853D-D24A-A5C3-4654B1B479D2}" srcOrd="0" destOrd="0" presId="urn:microsoft.com/office/officeart/2005/8/layout/lProcess3"/>
    <dgm:cxn modelId="{8046295B-578C-489B-BF1D-D8388E30679F}" type="presOf" srcId="{561C21DC-492B-9348-86BA-8C10C96BDEDB}" destId="{4D286A4C-6592-7C49-AE2C-8CFC8E933C56}" srcOrd="0" destOrd="0" presId="urn:microsoft.com/office/officeart/2005/8/layout/lProcess3"/>
    <dgm:cxn modelId="{A7C82C68-4DE6-054C-A384-F01FCFDF4B83}" srcId="{561C21DC-492B-9348-86BA-8C10C96BDEDB}" destId="{CE38C6DE-2B8B-2A4E-9A9D-2FC5F3AF1F7B}" srcOrd="0" destOrd="0" parTransId="{F0B79848-CEC4-1642-9F71-2572C12E84E2}" sibTransId="{E9E47A18-D9A5-0C4D-A859-238AEB36A088}"/>
    <dgm:cxn modelId="{625357D5-7FC4-8545-9159-DF687A0BB835}" srcId="{CE38C6DE-2B8B-2A4E-9A9D-2FC5F3AF1F7B}" destId="{B29E8D1C-2756-1444-BD55-892E60AB9DCE}" srcOrd="0" destOrd="0" parTransId="{C62BB7B1-669A-F74E-8FEB-8D624134956C}" sibTransId="{B95826F8-8181-0E41-8BB9-968C2F44FB54}"/>
    <dgm:cxn modelId="{A7E709DF-BC54-464D-B5BA-09AED72F7BB4}" type="presOf" srcId="{CE38C6DE-2B8B-2A4E-9A9D-2FC5F3AF1F7B}" destId="{D6F216E9-E63C-2841-AF7B-57CE545DDA9F}" srcOrd="0" destOrd="0" presId="urn:microsoft.com/office/officeart/2005/8/layout/lProcess3"/>
    <dgm:cxn modelId="{B713DB84-2A8B-4FDF-B619-E8063DA5A3CC}" type="presParOf" srcId="{4D286A4C-6592-7C49-AE2C-8CFC8E933C56}" destId="{9D0444AD-364B-1D42-91E2-814FF0C67FF4}" srcOrd="0" destOrd="0" presId="urn:microsoft.com/office/officeart/2005/8/layout/lProcess3"/>
    <dgm:cxn modelId="{22EF97A5-5D2D-44BD-B58C-96D272707240}" type="presParOf" srcId="{9D0444AD-364B-1D42-91E2-814FF0C67FF4}" destId="{D6F216E9-E63C-2841-AF7B-57CE545DDA9F}" srcOrd="0" destOrd="0" presId="urn:microsoft.com/office/officeart/2005/8/layout/lProcess3"/>
    <dgm:cxn modelId="{73587FE4-76D5-4A63-BC87-50A30214527C}" type="presParOf" srcId="{9D0444AD-364B-1D42-91E2-814FF0C67FF4}" destId="{E845C32C-5B6B-3143-B2A0-F2DC390AD83A}" srcOrd="1" destOrd="0" presId="urn:microsoft.com/office/officeart/2005/8/layout/lProcess3"/>
    <dgm:cxn modelId="{44BFBDF3-DDD9-42EE-8911-A108C2AD75D7}" type="presParOf" srcId="{9D0444AD-364B-1D42-91E2-814FF0C67FF4}" destId="{31BC9D51-853D-D24A-A5C3-4654B1B479D2}"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561C21DC-492B-9348-86BA-8C10C96BDEDB}" type="doc">
      <dgm:prSet loTypeId="urn:microsoft.com/office/officeart/2005/8/layout/lProcess3" loCatId="" qsTypeId="urn:microsoft.com/office/officeart/2005/8/quickstyle/simple1" qsCatId="simple" csTypeId="urn:microsoft.com/office/officeart/2005/8/colors/accent2_2" csCatId="accent2" phldr="1"/>
      <dgm:spPr/>
      <dgm:t>
        <a:bodyPr/>
        <a:lstStyle/>
        <a:p>
          <a:endParaRPr lang="en-US"/>
        </a:p>
      </dgm:t>
    </dgm:pt>
    <dgm:pt modelId="{CE38C6DE-2B8B-2A4E-9A9D-2FC5F3AF1F7B}">
      <dgm:prSet phldrT="[Text]" custT="1"/>
      <dgm:spPr>
        <a:solidFill>
          <a:srgbClr val="C00000"/>
        </a:solidFill>
      </dgm:spPr>
      <dgm:t>
        <a:bodyPr/>
        <a:lstStyle/>
        <a:p>
          <a:r>
            <a:rPr lang="en-US" sz="2600" b="1" i="0" dirty="0" err="1">
              <a:solidFill>
                <a:srgbClr val="FFFF00"/>
              </a:solidFill>
              <a:effectLst/>
              <a:latin typeface="Times New Roman"/>
              <a:ea typeface="Times New Roman"/>
            </a:rPr>
            <a:t>Điều</a:t>
          </a:r>
          <a:r>
            <a:rPr lang="en-US" sz="2600" b="1" i="0" dirty="0">
              <a:solidFill>
                <a:srgbClr val="FFFF00"/>
              </a:solidFill>
              <a:effectLst/>
              <a:latin typeface="Times New Roman"/>
              <a:ea typeface="Times New Roman"/>
            </a:rPr>
            <a:t> 5</a:t>
          </a:r>
          <a:endParaRPr lang="en-US" sz="2600" b="1" i="0" dirty="0">
            <a:solidFill>
              <a:srgbClr val="FFFF00"/>
            </a:solidFill>
          </a:endParaRPr>
        </a:p>
      </dgm:t>
    </dgm:pt>
    <dgm:pt modelId="{F0B79848-CEC4-1642-9F71-2572C12E84E2}" type="parTrans" cxnId="{A7C82C68-4DE6-054C-A384-F01FCFDF4B83}">
      <dgm:prSet/>
      <dgm:spPr/>
      <dgm:t>
        <a:bodyPr/>
        <a:lstStyle/>
        <a:p>
          <a:endParaRPr lang="en-US" sz="2600"/>
        </a:p>
      </dgm:t>
    </dgm:pt>
    <dgm:pt modelId="{E9E47A18-D9A5-0C4D-A859-238AEB36A088}" type="sibTrans" cxnId="{A7C82C68-4DE6-054C-A384-F01FCFDF4B83}">
      <dgm:prSet/>
      <dgm:spPr/>
      <dgm:t>
        <a:bodyPr/>
        <a:lstStyle/>
        <a:p>
          <a:endParaRPr lang="en-US" sz="2600"/>
        </a:p>
      </dgm:t>
    </dgm:pt>
    <dgm:pt modelId="{B29E8D1C-2756-1444-BD55-892E60AB9DCE}">
      <dgm:prSet phldrT="[Text]" custT="1">
        <dgm:style>
          <a:lnRef idx="2">
            <a:schemeClr val="accent2"/>
          </a:lnRef>
          <a:fillRef idx="1">
            <a:schemeClr val="lt1"/>
          </a:fillRef>
          <a:effectRef idx="0">
            <a:schemeClr val="accent2"/>
          </a:effectRef>
          <a:fontRef idx="minor">
            <a:schemeClr val="dk1"/>
          </a:fontRef>
        </dgm:style>
      </dgm:prSet>
      <dgm:spPr>
        <a:solidFill>
          <a:srgbClr val="C00000"/>
        </a:solidFill>
      </dgm:spPr>
      <dgm:t>
        <a:bodyPr/>
        <a:lstStyle/>
        <a:p>
          <a:r>
            <a:rPr lang="vi-VN" sz="2600" b="1" i="1" dirty="0">
              <a:solidFill>
                <a:srgbClr val="FFFF00"/>
              </a:solidFill>
              <a:latin typeface="Times New Roman" pitchFamily="18" charset="0"/>
              <a:cs typeface="Times New Roman" pitchFamily="18" charset="0"/>
            </a:rPr>
            <a:t>Gương mẫu, khiêm tốn, </a:t>
          </a:r>
          <a:endParaRPr lang="en-US" sz="2600" b="1" i="1" dirty="0">
            <a:solidFill>
              <a:srgbClr val="FFFF00"/>
            </a:solidFill>
            <a:latin typeface="Times New Roman" pitchFamily="18" charset="0"/>
            <a:cs typeface="Times New Roman" pitchFamily="18" charset="0"/>
          </a:endParaRPr>
        </a:p>
        <a:p>
          <a:r>
            <a:rPr lang="vi-VN" sz="2600" b="1" i="1" dirty="0">
              <a:solidFill>
                <a:srgbClr val="FFFF00"/>
              </a:solidFill>
              <a:latin typeface="Times New Roman" pitchFamily="18" charset="0"/>
              <a:cs typeface="Times New Roman" pitchFamily="18" charset="0"/>
            </a:rPr>
            <a:t>tu dưỡng rèn luyện, </a:t>
          </a:r>
          <a:endParaRPr lang="en-US" sz="2600" b="1" i="1" dirty="0">
            <a:solidFill>
              <a:srgbClr val="FFFF00"/>
            </a:solidFill>
            <a:latin typeface="Times New Roman" pitchFamily="18" charset="0"/>
            <a:cs typeface="Times New Roman" pitchFamily="18" charset="0"/>
          </a:endParaRPr>
        </a:p>
        <a:p>
          <a:r>
            <a:rPr lang="vi-VN" sz="2600" b="1" i="1" dirty="0">
              <a:solidFill>
                <a:srgbClr val="FFFF00"/>
              </a:solidFill>
              <a:latin typeface="Times New Roman" pitchFamily="18" charset="0"/>
              <a:cs typeface="Times New Roman" pitchFamily="18" charset="0"/>
            </a:rPr>
            <a:t>học tập suốt đời</a:t>
          </a:r>
          <a:endParaRPr lang="en-US" sz="2600" b="1" dirty="0">
            <a:solidFill>
              <a:srgbClr val="FFFF00"/>
            </a:solidFill>
            <a:latin typeface="Times New Roman" pitchFamily="18" charset="0"/>
            <a:cs typeface="Times New Roman" pitchFamily="18" charset="0"/>
          </a:endParaRPr>
        </a:p>
      </dgm:t>
    </dgm:pt>
    <dgm:pt modelId="{C62BB7B1-669A-F74E-8FEB-8D624134956C}" type="parTrans" cxnId="{625357D5-7FC4-8545-9159-DF687A0BB835}">
      <dgm:prSet/>
      <dgm:spPr/>
      <dgm:t>
        <a:bodyPr/>
        <a:lstStyle/>
        <a:p>
          <a:endParaRPr lang="en-US" sz="2600"/>
        </a:p>
      </dgm:t>
    </dgm:pt>
    <dgm:pt modelId="{B95826F8-8181-0E41-8BB9-968C2F44FB54}" type="sibTrans" cxnId="{625357D5-7FC4-8545-9159-DF687A0BB835}">
      <dgm:prSet/>
      <dgm:spPr/>
      <dgm:t>
        <a:bodyPr/>
        <a:lstStyle/>
        <a:p>
          <a:endParaRPr lang="en-US" sz="2600"/>
        </a:p>
      </dgm:t>
    </dgm:pt>
    <dgm:pt modelId="{4D286A4C-6592-7C49-AE2C-8CFC8E933C56}" type="pres">
      <dgm:prSet presAssocID="{561C21DC-492B-9348-86BA-8C10C96BDEDB}" presName="Name0" presStyleCnt="0">
        <dgm:presLayoutVars>
          <dgm:chPref val="3"/>
          <dgm:dir/>
          <dgm:animLvl val="lvl"/>
          <dgm:resizeHandles/>
        </dgm:presLayoutVars>
      </dgm:prSet>
      <dgm:spPr/>
    </dgm:pt>
    <dgm:pt modelId="{9D0444AD-364B-1D42-91E2-814FF0C67FF4}" type="pres">
      <dgm:prSet presAssocID="{CE38C6DE-2B8B-2A4E-9A9D-2FC5F3AF1F7B}" presName="horFlow" presStyleCnt="0"/>
      <dgm:spPr/>
    </dgm:pt>
    <dgm:pt modelId="{D6F216E9-E63C-2841-AF7B-57CE545DDA9F}" type="pres">
      <dgm:prSet presAssocID="{CE38C6DE-2B8B-2A4E-9A9D-2FC5F3AF1F7B}" presName="bigChev" presStyleLbl="node1" presStyleIdx="0" presStyleCnt="1" custScaleX="64442" custScaleY="85973" custLinFactNeighborX="-992" custLinFactNeighborY="-37581"/>
      <dgm:spPr/>
    </dgm:pt>
    <dgm:pt modelId="{E845C32C-5B6B-3143-B2A0-F2DC390AD83A}" type="pres">
      <dgm:prSet presAssocID="{C62BB7B1-669A-F74E-8FEB-8D624134956C}" presName="parTrans" presStyleCnt="0"/>
      <dgm:spPr/>
    </dgm:pt>
    <dgm:pt modelId="{31BC9D51-853D-D24A-A5C3-4654B1B479D2}" type="pres">
      <dgm:prSet presAssocID="{B29E8D1C-2756-1444-BD55-892E60AB9DCE}" presName="node" presStyleLbl="alignAccFollowNode1" presStyleIdx="0" presStyleCnt="1" custScaleX="146112" custLinFactNeighborX="-8620" custLinFactNeighborY="-42728">
        <dgm:presLayoutVars>
          <dgm:bulletEnabled val="1"/>
        </dgm:presLayoutVars>
      </dgm:prSet>
      <dgm:spPr/>
    </dgm:pt>
  </dgm:ptLst>
  <dgm:cxnLst>
    <dgm:cxn modelId="{CE4A2D09-F4FA-4A96-9825-304A691BE943}" type="presOf" srcId="{B29E8D1C-2756-1444-BD55-892E60AB9DCE}" destId="{31BC9D51-853D-D24A-A5C3-4654B1B479D2}" srcOrd="0" destOrd="0" presId="urn:microsoft.com/office/officeart/2005/8/layout/lProcess3"/>
    <dgm:cxn modelId="{A7C82C68-4DE6-054C-A384-F01FCFDF4B83}" srcId="{561C21DC-492B-9348-86BA-8C10C96BDEDB}" destId="{CE38C6DE-2B8B-2A4E-9A9D-2FC5F3AF1F7B}" srcOrd="0" destOrd="0" parTransId="{F0B79848-CEC4-1642-9F71-2572C12E84E2}" sibTransId="{E9E47A18-D9A5-0C4D-A859-238AEB36A088}"/>
    <dgm:cxn modelId="{56B59CA8-D6D6-4F3D-9BB5-649DD369C0E3}" type="presOf" srcId="{561C21DC-492B-9348-86BA-8C10C96BDEDB}" destId="{4D286A4C-6592-7C49-AE2C-8CFC8E933C56}" srcOrd="0" destOrd="0" presId="urn:microsoft.com/office/officeart/2005/8/layout/lProcess3"/>
    <dgm:cxn modelId="{FF57C2BA-D358-4FC6-ABA5-50CEA28A3AED}" type="presOf" srcId="{CE38C6DE-2B8B-2A4E-9A9D-2FC5F3AF1F7B}" destId="{D6F216E9-E63C-2841-AF7B-57CE545DDA9F}" srcOrd="0" destOrd="0" presId="urn:microsoft.com/office/officeart/2005/8/layout/lProcess3"/>
    <dgm:cxn modelId="{625357D5-7FC4-8545-9159-DF687A0BB835}" srcId="{CE38C6DE-2B8B-2A4E-9A9D-2FC5F3AF1F7B}" destId="{B29E8D1C-2756-1444-BD55-892E60AB9DCE}" srcOrd="0" destOrd="0" parTransId="{C62BB7B1-669A-F74E-8FEB-8D624134956C}" sibTransId="{B95826F8-8181-0E41-8BB9-968C2F44FB54}"/>
    <dgm:cxn modelId="{BEDAE399-004D-4298-8926-ECCA415D1540}" type="presParOf" srcId="{4D286A4C-6592-7C49-AE2C-8CFC8E933C56}" destId="{9D0444AD-364B-1D42-91E2-814FF0C67FF4}" srcOrd="0" destOrd="0" presId="urn:microsoft.com/office/officeart/2005/8/layout/lProcess3"/>
    <dgm:cxn modelId="{D96A45E8-D65E-46B0-AF5A-FB620FD39D27}" type="presParOf" srcId="{9D0444AD-364B-1D42-91E2-814FF0C67FF4}" destId="{D6F216E9-E63C-2841-AF7B-57CE545DDA9F}" srcOrd="0" destOrd="0" presId="urn:microsoft.com/office/officeart/2005/8/layout/lProcess3"/>
    <dgm:cxn modelId="{E2088E57-AB9C-4BB3-A878-8AA5C4F27548}" type="presParOf" srcId="{9D0444AD-364B-1D42-91E2-814FF0C67FF4}" destId="{E845C32C-5B6B-3143-B2A0-F2DC390AD83A}" srcOrd="1" destOrd="0" presId="urn:microsoft.com/office/officeart/2005/8/layout/lProcess3"/>
    <dgm:cxn modelId="{F0A4D1C7-BF3C-4416-B0F3-C555B34FF2F4}" type="presParOf" srcId="{9D0444AD-364B-1D42-91E2-814FF0C67FF4}" destId="{31BC9D51-853D-D24A-A5C3-4654B1B479D2}"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A6CFC-AB29-4241-818F-A6473CF751F8}">
      <dsp:nvSpPr>
        <dsp:cNvPr id="0" name=""/>
        <dsp:cNvSpPr/>
      </dsp:nvSpPr>
      <dsp:spPr>
        <a:xfrm>
          <a:off x="0" y="24364"/>
          <a:ext cx="8640960" cy="1079362"/>
        </a:xfrm>
        <a:prstGeom prst="roundRect">
          <a:avLst/>
        </a:prstGeom>
        <a:solidFill>
          <a:srgbClr val="000066">
            <a:alpha val="78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b="1" kern="1200" dirty="0">
              <a:solidFill>
                <a:srgbClr val="FFFF00"/>
              </a:solidFill>
              <a:latin typeface="Times New Roman" pitchFamily="18" charset="0"/>
              <a:cs typeface="Times New Roman" pitchFamily="18" charset="0"/>
            </a:rPr>
            <a:t>1.1. Vai trò của đạo đức cách mạng và tư tưởng  Hồ Chí Minh về đạo đức cách mạng</a:t>
          </a:r>
          <a:endParaRPr lang="en-US" sz="3000" kern="1200" dirty="0">
            <a:solidFill>
              <a:srgbClr val="FFFF00"/>
            </a:solidFill>
            <a:latin typeface="Times New Roman" pitchFamily="18" charset="0"/>
            <a:cs typeface="Times New Roman" pitchFamily="18" charset="0"/>
          </a:endParaRPr>
        </a:p>
      </dsp:txBody>
      <dsp:txXfrm>
        <a:off x="52690" y="77054"/>
        <a:ext cx="8535580" cy="973982"/>
      </dsp:txXfrm>
    </dsp:sp>
    <dsp:sp modelId="{287EE2AA-4D6B-5B46-AB94-BD1E9CE8DD8E}">
      <dsp:nvSpPr>
        <dsp:cNvPr id="0" name=""/>
        <dsp:cNvSpPr/>
      </dsp:nvSpPr>
      <dsp:spPr>
        <a:xfrm>
          <a:off x="0" y="1282286"/>
          <a:ext cx="8640960" cy="1243060"/>
        </a:xfrm>
        <a:prstGeom prst="roundRect">
          <a:avLst/>
        </a:prstGeom>
        <a:solidFill>
          <a:srgbClr val="000066">
            <a:alpha val="78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en-US" sz="3000" b="1" kern="1200" dirty="0">
              <a:solidFill>
                <a:srgbClr val="FFFF00"/>
              </a:solidFill>
              <a:latin typeface="Times New Roman" pitchFamily="18" charset="0"/>
              <a:cs typeface="Times New Roman" pitchFamily="18" charset="0"/>
            </a:rPr>
            <a:t>1.2</a:t>
          </a:r>
          <a:r>
            <a:rPr lang="vi-VN"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Quá</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trình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phát</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triển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nhận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thức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của</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và</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những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thành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tựu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trong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công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tác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xây</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dựng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về</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đạo</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đức</a:t>
          </a:r>
          <a:endParaRPr lang="en-US" sz="3000" b="1" kern="1200" dirty="0">
            <a:solidFill>
              <a:srgbClr val="FFFF00"/>
            </a:solidFill>
            <a:latin typeface="Times New Roman" pitchFamily="18" charset="0"/>
            <a:cs typeface="Times New Roman" pitchFamily="18" charset="0"/>
          </a:endParaRPr>
        </a:p>
      </dsp:txBody>
      <dsp:txXfrm>
        <a:off x="60681" y="1342967"/>
        <a:ext cx="8519598" cy="1121698"/>
      </dsp:txXfrm>
    </dsp:sp>
    <dsp:sp modelId="{A9E572EB-9048-5D4F-9FE3-4DF7322376EE}">
      <dsp:nvSpPr>
        <dsp:cNvPr id="0" name=""/>
        <dsp:cNvSpPr/>
      </dsp:nvSpPr>
      <dsp:spPr>
        <a:xfrm>
          <a:off x="0" y="2703907"/>
          <a:ext cx="8640960" cy="1160160"/>
        </a:xfrm>
        <a:prstGeom prst="roundRect">
          <a:avLst/>
        </a:prstGeom>
        <a:solidFill>
          <a:srgbClr val="000066">
            <a:alpha val="78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en-US" sz="3000" b="1" kern="1200" dirty="0">
              <a:solidFill>
                <a:srgbClr val="FFFF00"/>
              </a:solidFill>
              <a:latin typeface="Times New Roman" pitchFamily="18" charset="0"/>
              <a:cs typeface="Times New Roman" pitchFamily="18" charset="0"/>
            </a:rPr>
            <a:t>1.</a:t>
          </a:r>
          <a:r>
            <a:rPr lang="vi-VN" sz="3000" b="1" kern="1200" dirty="0">
              <a:solidFill>
                <a:srgbClr val="FFFF00"/>
              </a:solidFill>
              <a:latin typeface="Times New Roman" pitchFamily="18" charset="0"/>
              <a:cs typeface="Times New Roman" pitchFamily="18" charset="0"/>
            </a:rPr>
            <a:t>3. </a:t>
          </a:r>
          <a:r>
            <a:rPr lang="en-US" sz="3000" b="1" kern="1200" dirty="0" err="1">
              <a:solidFill>
                <a:srgbClr val="FFFF00"/>
              </a:solidFill>
              <a:latin typeface="Times New Roman" pitchFamily="18" charset="0"/>
              <a:cs typeface="Times New Roman" pitchFamily="18" charset="0"/>
            </a:rPr>
            <a:t>Bối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cảnh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tình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hình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và</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yêu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cầu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đặt</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ra</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đối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với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công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tác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xây</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dựng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về</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đạo</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đức</a:t>
          </a:r>
          <a:endParaRPr lang="en-US" sz="3000" kern="1200" dirty="0">
            <a:solidFill>
              <a:srgbClr val="FFFF00"/>
            </a:solidFill>
            <a:latin typeface="Times New Roman" pitchFamily="18" charset="0"/>
            <a:cs typeface="Times New Roman" pitchFamily="18" charset="0"/>
          </a:endParaRPr>
        </a:p>
      </dsp:txBody>
      <dsp:txXfrm>
        <a:off x="56634" y="2760541"/>
        <a:ext cx="8527692" cy="10468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A6CFC-AB29-4241-818F-A6473CF751F8}">
      <dsp:nvSpPr>
        <dsp:cNvPr id="0" name=""/>
        <dsp:cNvSpPr/>
      </dsp:nvSpPr>
      <dsp:spPr>
        <a:xfrm>
          <a:off x="0" y="1089694"/>
          <a:ext cx="8640960" cy="1515025"/>
        </a:xfrm>
        <a:prstGeom prst="roundRect">
          <a:avLst/>
        </a:prstGeom>
        <a:solidFill>
          <a:schemeClr val="tx2">
            <a:lumMod val="75000"/>
          </a:scheme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b="1" kern="1200" dirty="0">
              <a:solidFill>
                <a:srgbClr val="FFFF00"/>
              </a:solidFill>
              <a:latin typeface="Times New Roman" pitchFamily="18" charset="0"/>
              <a:cs typeface="Times New Roman" pitchFamily="18" charset="0"/>
            </a:rPr>
            <a:t>1.1. Vai trò của đạo đức cách mạng và tư tưởng  Hồ Chí Minh về đạo đức cách mạng</a:t>
          </a:r>
          <a:endParaRPr lang="en-US" sz="3000" kern="1200" dirty="0">
            <a:solidFill>
              <a:srgbClr val="FFFF00"/>
            </a:solidFill>
            <a:latin typeface="+mn-lt"/>
          </a:endParaRPr>
        </a:p>
      </dsp:txBody>
      <dsp:txXfrm>
        <a:off x="73957" y="1163651"/>
        <a:ext cx="8493046" cy="13671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7EE2AA-4D6B-5B46-AB94-BD1E9CE8DD8E}">
      <dsp:nvSpPr>
        <dsp:cNvPr id="0" name=""/>
        <dsp:cNvSpPr/>
      </dsp:nvSpPr>
      <dsp:spPr>
        <a:xfrm>
          <a:off x="0" y="917777"/>
          <a:ext cx="7200800" cy="1858858"/>
        </a:xfrm>
        <a:prstGeom prst="roundRect">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ts val="3600"/>
            </a:lnSpc>
            <a:spcBef>
              <a:spcPct val="0"/>
            </a:spcBef>
            <a:spcAft>
              <a:spcPts val="600"/>
            </a:spcAft>
            <a:buNone/>
          </a:pPr>
          <a:r>
            <a:rPr lang="en-US" sz="3000" b="1" kern="1200" dirty="0">
              <a:solidFill>
                <a:srgbClr val="FFFF00"/>
              </a:solidFill>
              <a:latin typeface="Times New Roman" pitchFamily="18" charset="0"/>
              <a:cs typeface="Times New Roman" pitchFamily="18" charset="0"/>
            </a:rPr>
            <a:t>1.2</a:t>
          </a:r>
          <a:r>
            <a:rPr lang="vi-VN"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Quá</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trình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phát</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triển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nhận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thức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của</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và</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những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thành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tựu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trong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công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tác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xây</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dựng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về</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đạo</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đức</a:t>
          </a:r>
          <a:endParaRPr lang="en-US" sz="3000" kern="1200" dirty="0">
            <a:solidFill>
              <a:srgbClr val="FFFF00"/>
            </a:solidFill>
            <a:latin typeface="+mn-lt"/>
          </a:endParaRPr>
        </a:p>
      </dsp:txBody>
      <dsp:txXfrm>
        <a:off x="90742" y="1008519"/>
        <a:ext cx="7019316" cy="167737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A6CFC-AB29-4241-818F-A6473CF751F8}">
      <dsp:nvSpPr>
        <dsp:cNvPr id="0" name=""/>
        <dsp:cNvSpPr/>
      </dsp:nvSpPr>
      <dsp:spPr>
        <a:xfrm>
          <a:off x="0" y="880655"/>
          <a:ext cx="8424935" cy="768870"/>
        </a:xfrm>
        <a:prstGeom prst="roundRect">
          <a:avLst/>
        </a:prstGeom>
        <a:solidFill>
          <a:srgbClr val="2533B4"/>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spc="-20" dirty="0" err="1">
              <a:solidFill>
                <a:srgbClr val="FFFF00"/>
              </a:solidFill>
              <a:effectLst/>
              <a:latin typeface="Times New Roman"/>
              <a:ea typeface="Times New Roman"/>
            </a:rPr>
            <a:t>Nhiều</a:t>
          </a:r>
          <a:r>
            <a:rPr lang="it-IT" sz="2000" kern="1200" spc="-20" dirty="0">
              <a:solidFill>
                <a:srgbClr val="FFFF00"/>
              </a:solidFill>
              <a:effectLst/>
              <a:latin typeface="Times New Roman"/>
              <a:ea typeface="Times New Roman"/>
            </a:rPr>
            <a:t> chỉ thị, nghị quyết xây dựng Đảng về đạo đức, gắn với đẩy mạnh học tập và làm theo tư tưởng, đạo đức, phong cách Hồ Chí Minh </a:t>
          </a:r>
          <a:r>
            <a:rPr lang="en-US" sz="2000" kern="1200" spc="-20" dirty="0" err="1">
              <a:solidFill>
                <a:srgbClr val="FFFF00"/>
              </a:solidFill>
              <a:effectLst/>
              <a:latin typeface="Times New Roman"/>
              <a:ea typeface="Times New Roman"/>
            </a:rPr>
            <a:t>đã</a:t>
          </a:r>
          <a:r>
            <a:rPr lang="en-US" sz="2000" kern="1200" spc="-20" dirty="0">
              <a:solidFill>
                <a:srgbClr val="FFFF00"/>
              </a:solidFill>
              <a:effectLst/>
              <a:latin typeface="Times New Roman"/>
              <a:ea typeface="Times New Roman"/>
            </a:rPr>
            <a:t> </a:t>
          </a:r>
          <a:r>
            <a:rPr lang="it-IT" sz="2000" kern="1200" spc="-20" dirty="0">
              <a:solidFill>
                <a:srgbClr val="FFFF00"/>
              </a:solidFill>
              <a:effectLst/>
              <a:latin typeface="Times New Roman"/>
              <a:ea typeface="Times New Roman"/>
            </a:rPr>
            <a:t>được ban hành</a:t>
          </a:r>
          <a:endParaRPr lang="en-US" sz="2000" kern="1200" dirty="0">
            <a:solidFill>
              <a:srgbClr val="FFFF00"/>
            </a:solidFill>
            <a:latin typeface="Times New Roman" panose="02020603050405020304" pitchFamily="18" charset="0"/>
            <a:cs typeface="Times New Roman" panose="02020603050405020304" pitchFamily="18" charset="0"/>
          </a:endParaRPr>
        </a:p>
      </dsp:txBody>
      <dsp:txXfrm>
        <a:off x="37533" y="918188"/>
        <a:ext cx="8349869" cy="693804"/>
      </dsp:txXfrm>
    </dsp:sp>
    <dsp:sp modelId="{A9E572EB-9048-5D4F-9FE3-4DF7322376EE}">
      <dsp:nvSpPr>
        <dsp:cNvPr id="0" name=""/>
        <dsp:cNvSpPr/>
      </dsp:nvSpPr>
      <dsp:spPr>
        <a:xfrm>
          <a:off x="0" y="1854437"/>
          <a:ext cx="8424935" cy="689566"/>
        </a:xfrm>
        <a:prstGeom prst="roundRect">
          <a:avLst/>
        </a:prstGeom>
        <a:solidFill>
          <a:srgbClr val="2533B4"/>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pl-PL" sz="2000" kern="1200" spc="-20" dirty="0">
              <a:solidFill>
                <a:srgbClr val="FFFF00"/>
              </a:solidFill>
              <a:effectLst/>
              <a:latin typeface="Times New Roman"/>
              <a:ea typeface="Times New Roman"/>
            </a:rPr>
            <a:t>Đại hội XII</a:t>
          </a:r>
          <a:r>
            <a:rPr lang="it-IT" sz="2000" kern="1200" spc="-20" dirty="0">
              <a:solidFill>
                <a:srgbClr val="FFFF00"/>
              </a:solidFill>
              <a:effectLst/>
              <a:latin typeface="Times New Roman"/>
              <a:ea typeface="Times New Roman"/>
            </a:rPr>
            <a:t>,</a:t>
          </a:r>
          <a:r>
            <a:rPr lang="pl-PL" sz="2000" kern="1200" spc="-20" dirty="0">
              <a:solidFill>
                <a:srgbClr val="FFFF00"/>
              </a:solidFill>
              <a:effectLst/>
              <a:latin typeface="Times New Roman"/>
              <a:ea typeface="Times New Roman"/>
            </a:rPr>
            <a:t> lần đầu tiên Đảng ta đưa công tác xây dựng Đảng về đạo đức ngang hàng với xây dựng Đảng về chính trị, tư tưởng và tổ chức</a:t>
          </a:r>
          <a:endParaRPr lang="en-US" sz="2000" kern="1200" spc="-20" dirty="0">
            <a:solidFill>
              <a:srgbClr val="FFFF00"/>
            </a:solidFill>
            <a:effectLst/>
            <a:latin typeface="Times New Roman"/>
            <a:ea typeface="Times New Roman"/>
          </a:endParaRPr>
        </a:p>
      </dsp:txBody>
      <dsp:txXfrm>
        <a:off x="33662" y="1888099"/>
        <a:ext cx="8357611" cy="622242"/>
      </dsp:txXfrm>
    </dsp:sp>
    <dsp:sp modelId="{B9E5F08F-EA47-4CF4-A385-E4CE3B504A5F}">
      <dsp:nvSpPr>
        <dsp:cNvPr id="0" name=""/>
        <dsp:cNvSpPr/>
      </dsp:nvSpPr>
      <dsp:spPr>
        <a:xfrm>
          <a:off x="0" y="2756721"/>
          <a:ext cx="8424935" cy="824460"/>
        </a:xfrm>
        <a:prstGeom prst="roundRect">
          <a:avLst/>
        </a:prstGeom>
        <a:solidFill>
          <a:srgbClr val="2533B4"/>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pl-PL" sz="2000" kern="1200" spc="-20" dirty="0">
              <a:solidFill>
                <a:srgbClr val="FFFF00"/>
              </a:solidFill>
              <a:effectLst/>
              <a:latin typeface="Times New Roman"/>
              <a:ea typeface="Times New Roman"/>
            </a:rPr>
            <a:t>Đại hội XIII của Đảng một lần nữa nhấn mạnh, </a:t>
          </a:r>
          <a:r>
            <a:rPr lang="en-US" sz="2000" kern="1200" spc="-20" dirty="0" err="1">
              <a:solidFill>
                <a:srgbClr val="FFFF00"/>
              </a:solidFill>
              <a:effectLst/>
              <a:latin typeface="Times New Roman"/>
              <a:ea typeface="Times New Roman"/>
            </a:rPr>
            <a:t>đặc</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biệt</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coi</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trọng</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và</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đẩy</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mạnh</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hơn</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nữa</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xây</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dựng</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chỉnh</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đốn</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Đảng</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toàn</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diện</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về</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chính</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trị</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tư</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tưởng</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đạo</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đức</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tổ</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chức</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và</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cán</a:t>
          </a:r>
          <a:r>
            <a:rPr lang="en-US" sz="2000" kern="1200" spc="-20" dirty="0">
              <a:solidFill>
                <a:srgbClr val="FFFF00"/>
              </a:solidFill>
              <a:effectLst/>
              <a:latin typeface="Times New Roman"/>
              <a:ea typeface="Times New Roman"/>
            </a:rPr>
            <a:t> </a:t>
          </a:r>
          <a:r>
            <a:rPr lang="en-US" sz="2000" kern="1200" spc="-20" dirty="0" err="1">
              <a:solidFill>
                <a:srgbClr val="FFFF00"/>
              </a:solidFill>
              <a:effectLst/>
              <a:latin typeface="Times New Roman"/>
              <a:ea typeface="Times New Roman"/>
            </a:rPr>
            <a:t>bộ</a:t>
          </a:r>
          <a:endParaRPr lang="en-US" sz="2000" kern="1200" spc="-20" dirty="0">
            <a:solidFill>
              <a:srgbClr val="FFFF00"/>
            </a:solidFill>
            <a:effectLst/>
            <a:latin typeface="Times New Roman"/>
            <a:ea typeface="Times New Roman"/>
          </a:endParaRPr>
        </a:p>
      </dsp:txBody>
      <dsp:txXfrm>
        <a:off x="40247" y="2796968"/>
        <a:ext cx="8344441" cy="743966"/>
      </dsp:txXfrm>
    </dsp:sp>
    <dsp:sp modelId="{7A4618DC-6335-4439-A155-A4B328BB6130}">
      <dsp:nvSpPr>
        <dsp:cNvPr id="0" name=""/>
        <dsp:cNvSpPr/>
      </dsp:nvSpPr>
      <dsp:spPr>
        <a:xfrm>
          <a:off x="0" y="0"/>
          <a:ext cx="8424935" cy="768870"/>
        </a:xfrm>
        <a:prstGeom prst="roundRect">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1" kern="1200" spc="-20" dirty="0" err="1">
              <a:solidFill>
                <a:srgbClr val="FFFF00"/>
              </a:solidFill>
              <a:effectLst/>
              <a:latin typeface="Times New Roman"/>
              <a:ea typeface="Times New Roman"/>
            </a:rPr>
            <a:t>Quá</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trình</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lãnh</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đạo</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cách</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mạng</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Đảng</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luôn</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quan</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tâm</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đề</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cao</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việc</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giáo</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dục</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rèn</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luyện</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đạo</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đức</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cách</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mạng</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cho</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cán</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bộ</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đảng</a:t>
          </a:r>
          <a:r>
            <a:rPr lang="en-US" sz="2000" b="1" i="1" kern="1200" spc="-20" dirty="0">
              <a:solidFill>
                <a:srgbClr val="FFFF00"/>
              </a:solidFill>
              <a:effectLst/>
              <a:latin typeface="Times New Roman"/>
              <a:ea typeface="Times New Roman"/>
            </a:rPr>
            <a:t> </a:t>
          </a:r>
          <a:r>
            <a:rPr lang="en-US" sz="2000" b="1" i="1" kern="1200" spc="-20" dirty="0" err="1">
              <a:solidFill>
                <a:srgbClr val="FFFF00"/>
              </a:solidFill>
              <a:effectLst/>
              <a:latin typeface="Times New Roman"/>
              <a:ea typeface="Times New Roman"/>
            </a:rPr>
            <a:t>viên</a:t>
          </a:r>
          <a:r>
            <a:rPr lang="en-US" sz="2000" b="1" i="1" kern="1200" spc="-20" dirty="0">
              <a:solidFill>
                <a:srgbClr val="FFFF00"/>
              </a:solidFill>
              <a:effectLst/>
              <a:latin typeface="Times New Roman"/>
              <a:ea typeface="Times New Roman"/>
            </a:rPr>
            <a:t>:</a:t>
          </a:r>
        </a:p>
      </dsp:txBody>
      <dsp:txXfrm>
        <a:off x="37533" y="37533"/>
        <a:ext cx="8349869" cy="69380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CCE92-8CF7-AC4C-AAE7-6C1AC076E379}">
      <dsp:nvSpPr>
        <dsp:cNvPr id="0" name=""/>
        <dsp:cNvSpPr/>
      </dsp:nvSpPr>
      <dsp:spPr>
        <a:xfrm>
          <a:off x="7085" y="906543"/>
          <a:ext cx="598390" cy="1928342"/>
        </a:xfrm>
        <a:prstGeom prst="roundRect">
          <a:avLst>
            <a:gd name="adj" fmla="val 10000"/>
          </a:avLst>
        </a:prstGeom>
        <a:solidFill>
          <a:srgbClr val="C0000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nl-NL" sz="2200" b="1" i="0" kern="1200" dirty="0">
              <a:solidFill>
                <a:srgbClr val="FFFF00"/>
              </a:solidFill>
              <a:latin typeface="Times New Roman" panose="02020603050405020304" pitchFamily="18" charset="0"/>
              <a:cs typeface="Times New Roman" panose="02020603050405020304" pitchFamily="18" charset="0"/>
            </a:rPr>
            <a:t>Kết quả</a:t>
          </a:r>
          <a:endParaRPr lang="x-none" sz="2200" b="1" i="0" kern="1200" dirty="0">
            <a:solidFill>
              <a:srgbClr val="FFFF00"/>
            </a:solidFill>
            <a:latin typeface="Times New Roman" panose="02020603050405020304" pitchFamily="18" charset="0"/>
            <a:cs typeface="Times New Roman" panose="02020603050405020304" pitchFamily="18" charset="0"/>
          </a:endParaRPr>
        </a:p>
      </dsp:txBody>
      <dsp:txXfrm>
        <a:off x="24611" y="924069"/>
        <a:ext cx="563338" cy="1893290"/>
      </dsp:txXfrm>
    </dsp:sp>
    <dsp:sp modelId="{1E1321C3-36D9-AF4A-8C91-1CFF695FE4FC}">
      <dsp:nvSpPr>
        <dsp:cNvPr id="0" name=""/>
        <dsp:cNvSpPr/>
      </dsp:nvSpPr>
      <dsp:spPr>
        <a:xfrm rot="17619900">
          <a:off x="219518" y="1264614"/>
          <a:ext cx="1289509" cy="31126"/>
        </a:xfrm>
        <a:custGeom>
          <a:avLst/>
          <a:gdLst/>
          <a:ahLst/>
          <a:cxnLst/>
          <a:rect l="0" t="0" r="0" b="0"/>
          <a:pathLst>
            <a:path>
              <a:moveTo>
                <a:pt x="0" y="15563"/>
              </a:moveTo>
              <a:lnTo>
                <a:pt x="1289509" y="15563"/>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32035" y="1247940"/>
        <a:ext cx="64475" cy="64475"/>
      </dsp:txXfrm>
    </dsp:sp>
    <dsp:sp modelId="{9DA6CD7A-D64E-0A4D-9D52-9403ABB3C2AF}">
      <dsp:nvSpPr>
        <dsp:cNvPr id="0" name=""/>
        <dsp:cNvSpPr/>
      </dsp:nvSpPr>
      <dsp:spPr>
        <a:xfrm>
          <a:off x="1123070" y="213037"/>
          <a:ext cx="7237844" cy="953208"/>
        </a:xfrm>
        <a:prstGeom prst="roundRect">
          <a:avLst>
            <a:gd name="adj" fmla="val 10000"/>
          </a:avLst>
        </a:prstGeom>
        <a:solidFill>
          <a:srgbClr val="2533B4"/>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rgbClr val="FFFF00"/>
              </a:solidFill>
              <a:effectLst/>
              <a:latin typeface="Times New Roman"/>
              <a:ea typeface="Times New Roman"/>
            </a:rPr>
            <a:t>Các</a:t>
          </a:r>
          <a:r>
            <a:rPr lang="en-US" sz="2400" kern="1200" dirty="0">
              <a:solidFill>
                <a:srgbClr val="FFFF00"/>
              </a:solidFill>
              <a:effectLst/>
              <a:latin typeface="Times New Roman"/>
              <a:ea typeface="Times New Roman"/>
            </a:rPr>
            <a:t> </a:t>
          </a:r>
          <a:r>
            <a:rPr lang="en-US" sz="2400" kern="1200" dirty="0" err="1">
              <a:solidFill>
                <a:srgbClr val="FFFF00"/>
              </a:solidFill>
              <a:effectLst/>
              <a:latin typeface="Times New Roman"/>
              <a:ea typeface="Times New Roman"/>
            </a:rPr>
            <a:t>cấp</a:t>
          </a:r>
          <a:r>
            <a:rPr lang="en-US" sz="2400" kern="1200" dirty="0">
              <a:solidFill>
                <a:srgbClr val="FFFF00"/>
              </a:solidFill>
              <a:effectLst/>
              <a:latin typeface="Times New Roman"/>
              <a:ea typeface="Times New Roman"/>
            </a:rPr>
            <a:t> </a:t>
          </a:r>
          <a:r>
            <a:rPr lang="en-US" sz="2400" kern="1200" dirty="0" err="1">
              <a:solidFill>
                <a:srgbClr val="FFFF00"/>
              </a:solidFill>
              <a:effectLst/>
              <a:latin typeface="Times New Roman"/>
              <a:ea typeface="Times New Roman"/>
            </a:rPr>
            <a:t>ủy</a:t>
          </a:r>
          <a:r>
            <a:rPr lang="en-US" sz="2400" kern="1200" dirty="0">
              <a:solidFill>
                <a:srgbClr val="FFFF00"/>
              </a:solidFill>
              <a:effectLst/>
              <a:latin typeface="Times New Roman"/>
              <a:ea typeface="Times New Roman"/>
            </a:rPr>
            <a:t>, </a:t>
          </a:r>
          <a:r>
            <a:rPr lang="pl-PL" sz="2400" kern="1200" dirty="0">
              <a:solidFill>
                <a:srgbClr val="FFFF00"/>
              </a:solidFill>
              <a:effectLst/>
              <a:latin typeface="Times New Roman"/>
              <a:ea typeface="Times New Roman"/>
            </a:rPr>
            <a:t>tổ chức đảng, cán bộ, đảng viên đã thực hiện nêu gương bằng những việc làm, hành động cụ thể</a:t>
          </a:r>
          <a:endParaRPr lang="x-none" sz="2400" kern="1200">
            <a:solidFill>
              <a:srgbClr val="FFFF00"/>
            </a:solidFill>
          </a:endParaRPr>
        </a:p>
      </dsp:txBody>
      <dsp:txXfrm>
        <a:off x="1150989" y="240956"/>
        <a:ext cx="7182006" cy="897370"/>
      </dsp:txXfrm>
    </dsp:sp>
    <dsp:sp modelId="{88E178F6-FA47-2F49-99C8-CCE5E85A788B}">
      <dsp:nvSpPr>
        <dsp:cNvPr id="0" name=""/>
        <dsp:cNvSpPr/>
      </dsp:nvSpPr>
      <dsp:spPr>
        <a:xfrm rot="21252759">
          <a:off x="604110" y="1828139"/>
          <a:ext cx="535756" cy="31126"/>
        </a:xfrm>
        <a:custGeom>
          <a:avLst/>
          <a:gdLst/>
          <a:ahLst/>
          <a:cxnLst/>
          <a:rect l="0" t="0" r="0" b="0"/>
          <a:pathLst>
            <a:path>
              <a:moveTo>
                <a:pt x="0" y="15563"/>
              </a:moveTo>
              <a:lnTo>
                <a:pt x="535756" y="15563"/>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58594" y="1830308"/>
        <a:ext cx="26787" cy="26787"/>
      </dsp:txXfrm>
    </dsp:sp>
    <dsp:sp modelId="{ACACD5AB-15EB-7641-9C8F-B12822619D68}">
      <dsp:nvSpPr>
        <dsp:cNvPr id="0" name=""/>
        <dsp:cNvSpPr/>
      </dsp:nvSpPr>
      <dsp:spPr>
        <a:xfrm>
          <a:off x="1138501" y="1365164"/>
          <a:ext cx="7286433" cy="903053"/>
        </a:xfrm>
        <a:prstGeom prst="roundRect">
          <a:avLst>
            <a:gd name="adj" fmla="val 10000"/>
          </a:avLst>
        </a:prstGeom>
        <a:solidFill>
          <a:srgbClr val="2533B4"/>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nl-NL" sz="2400" kern="1200" dirty="0">
              <a:solidFill>
                <a:srgbClr val="FFFF00"/>
              </a:solidFill>
            </a:rPr>
            <a:t> </a:t>
          </a:r>
          <a:r>
            <a:rPr lang="nl-NL" sz="2400" kern="1200" dirty="0">
              <a:solidFill>
                <a:srgbClr val="FFFF00"/>
              </a:solidFill>
              <a:latin typeface="Times New Roman" pitchFamily="18" charset="0"/>
              <a:cs typeface="Times New Roman" pitchFamily="18" charset="0"/>
            </a:rPr>
            <a:t>N</a:t>
          </a:r>
          <a:r>
            <a:rPr lang="pl-PL" sz="2400" kern="1200" dirty="0">
              <a:solidFill>
                <a:srgbClr val="FFFF00"/>
              </a:solidFill>
              <a:effectLst/>
              <a:latin typeface="Times New Roman"/>
              <a:ea typeface="Times New Roman"/>
            </a:rPr>
            <a:t>h</a:t>
          </a:r>
          <a:r>
            <a:rPr lang="pl-PL" sz="2400" kern="1200" dirty="0">
              <a:solidFill>
                <a:srgbClr val="FFFF00"/>
              </a:solidFill>
              <a:effectLst/>
              <a:latin typeface="Times New Roman"/>
              <a:ea typeface="Calibri"/>
            </a:rPr>
            <a:t>iều cán bộ, đảng viên là </a:t>
          </a:r>
          <a:r>
            <a:rPr lang="vi-VN" sz="2400" kern="1200" dirty="0">
              <a:solidFill>
                <a:srgbClr val="FFFF00"/>
              </a:solidFill>
              <a:effectLst/>
              <a:latin typeface="Times New Roman"/>
              <a:ea typeface="Calibri"/>
            </a:rPr>
            <a:t>tấm gương </a:t>
          </a:r>
          <a:r>
            <a:rPr lang="pl-PL" sz="2400" kern="1200" dirty="0">
              <a:solidFill>
                <a:srgbClr val="FFFF00"/>
              </a:solidFill>
              <a:effectLst/>
              <a:latin typeface="Times New Roman"/>
              <a:ea typeface="Calibri"/>
            </a:rPr>
            <a:t>đạo đức mẫu mực </a:t>
          </a:r>
          <a:r>
            <a:rPr lang="vi-VN" sz="2400" kern="1200" dirty="0">
              <a:solidFill>
                <a:srgbClr val="FFFF00"/>
              </a:solidFill>
              <a:effectLst/>
              <a:latin typeface="Times New Roman"/>
              <a:ea typeface="Calibri"/>
            </a:rPr>
            <a:t>trong học tập, công tác</a:t>
          </a:r>
          <a:r>
            <a:rPr lang="pl-PL" sz="2400" kern="1200" dirty="0">
              <a:solidFill>
                <a:srgbClr val="FFFF00"/>
              </a:solidFill>
              <a:effectLst/>
              <a:latin typeface="Times New Roman"/>
              <a:ea typeface="Calibri"/>
            </a:rPr>
            <a:t>,</a:t>
          </a:r>
          <a:r>
            <a:rPr lang="vi-VN" sz="2400" kern="1200" dirty="0">
              <a:solidFill>
                <a:srgbClr val="FFFF00"/>
              </a:solidFill>
              <a:effectLst/>
              <a:latin typeface="Times New Roman"/>
              <a:ea typeface="Calibri"/>
            </a:rPr>
            <a:t> lao động sản xuất và chiến đấu</a:t>
          </a:r>
          <a:endParaRPr lang="x-none" sz="2400" kern="1200">
            <a:solidFill>
              <a:srgbClr val="FFFF00"/>
            </a:solidFill>
          </a:endParaRPr>
        </a:p>
      </dsp:txBody>
      <dsp:txXfrm>
        <a:off x="1164951" y="1391614"/>
        <a:ext cx="7233533" cy="850153"/>
      </dsp:txXfrm>
    </dsp:sp>
    <dsp:sp modelId="{0641F13F-D18C-A647-AC12-19A4AF5F52B1}">
      <dsp:nvSpPr>
        <dsp:cNvPr id="0" name=""/>
        <dsp:cNvSpPr/>
      </dsp:nvSpPr>
      <dsp:spPr>
        <a:xfrm rot="4084584">
          <a:off x="187280" y="2474259"/>
          <a:ext cx="1334742" cy="31126"/>
        </a:xfrm>
        <a:custGeom>
          <a:avLst/>
          <a:gdLst/>
          <a:ahLst/>
          <a:cxnLst/>
          <a:rect l="0" t="0" r="0" b="0"/>
          <a:pathLst>
            <a:path>
              <a:moveTo>
                <a:pt x="0" y="15563"/>
              </a:moveTo>
              <a:lnTo>
                <a:pt x="1334742" y="15563"/>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21283" y="2456454"/>
        <a:ext cx="66737" cy="66737"/>
      </dsp:txXfrm>
    </dsp:sp>
    <dsp:sp modelId="{2F8E781B-5130-BD4C-8B52-7A728B36284C}">
      <dsp:nvSpPr>
        <dsp:cNvPr id="0" name=""/>
        <dsp:cNvSpPr/>
      </dsp:nvSpPr>
      <dsp:spPr>
        <a:xfrm>
          <a:off x="1103828" y="2476435"/>
          <a:ext cx="7294779" cy="1264993"/>
        </a:xfrm>
        <a:prstGeom prst="roundRect">
          <a:avLst>
            <a:gd name="adj" fmla="val 10000"/>
          </a:avLst>
        </a:prstGeom>
        <a:solidFill>
          <a:srgbClr val="2533B4"/>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100000"/>
            </a:lnSpc>
            <a:spcBef>
              <a:spcPct val="0"/>
            </a:spcBef>
            <a:spcAft>
              <a:spcPct val="35000"/>
            </a:spcAft>
            <a:buNone/>
          </a:pPr>
          <a:r>
            <a:rPr lang="nl-NL" sz="2400" kern="1200" dirty="0">
              <a:solidFill>
                <a:srgbClr val="FFFF00"/>
              </a:solidFill>
            </a:rPr>
            <a:t> </a:t>
          </a:r>
          <a:r>
            <a:rPr lang="nl-NL" sz="2400" kern="1200" dirty="0">
              <a:solidFill>
                <a:srgbClr val="FFFF00"/>
              </a:solidFill>
              <a:latin typeface="Times New Roman" pitchFamily="18" charset="0"/>
              <a:cs typeface="Times New Roman" pitchFamily="18" charset="0"/>
            </a:rPr>
            <a:t>G</a:t>
          </a:r>
          <a:r>
            <a:rPr lang="pl-PL" sz="2400" kern="1200" spc="-20" dirty="0">
              <a:solidFill>
                <a:srgbClr val="FFFF00"/>
              </a:solidFill>
              <a:effectLst/>
              <a:latin typeface="Times New Roman"/>
              <a:ea typeface="Times New Roman"/>
            </a:rPr>
            <a:t>óp phần đấu tranh ngăn chặn có hiệu quả tình trạng suy thoái về tư tưởng chính trị, đạo đức, lối sống, những biểu hiện </a:t>
          </a:r>
          <a:r>
            <a:rPr lang="vi-VN" sz="2400" kern="1200" spc="-20" dirty="0">
              <a:solidFill>
                <a:srgbClr val="FFFF00"/>
              </a:solidFill>
              <a:effectLst/>
              <a:latin typeface="Times New Roman"/>
              <a:ea typeface="Times New Roman"/>
            </a:rPr>
            <a:t>“</a:t>
          </a:r>
          <a:r>
            <a:rPr lang="pl-PL" sz="2400" kern="1200" spc="-20" dirty="0">
              <a:solidFill>
                <a:srgbClr val="FFFF00"/>
              </a:solidFill>
              <a:effectLst/>
              <a:latin typeface="Times New Roman"/>
              <a:ea typeface="Times New Roman"/>
            </a:rPr>
            <a:t>tự diễn biến”, </a:t>
          </a:r>
          <a:r>
            <a:rPr lang="vi-VN" sz="2400" kern="1200" spc="-20" dirty="0">
              <a:solidFill>
                <a:srgbClr val="FFFF00"/>
              </a:solidFill>
              <a:effectLst/>
              <a:latin typeface="Times New Roman"/>
              <a:ea typeface="Times New Roman"/>
            </a:rPr>
            <a:t>“</a:t>
          </a:r>
          <a:r>
            <a:rPr lang="pl-PL" sz="2400" kern="1200" spc="-20" dirty="0">
              <a:solidFill>
                <a:srgbClr val="FFFF00"/>
              </a:solidFill>
              <a:effectLst/>
              <a:latin typeface="Times New Roman"/>
              <a:ea typeface="Times New Roman"/>
            </a:rPr>
            <a:t>tự chuyển hoá” trong nội bộ</a:t>
          </a:r>
          <a:endParaRPr lang="x-none" sz="2400" kern="1200" dirty="0">
            <a:solidFill>
              <a:srgbClr val="FFFF00"/>
            </a:solidFill>
          </a:endParaRPr>
        </a:p>
      </dsp:txBody>
      <dsp:txXfrm>
        <a:off x="1140878" y="2513485"/>
        <a:ext cx="7220679" cy="119089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CCE92-8CF7-AC4C-AAE7-6C1AC076E379}">
      <dsp:nvSpPr>
        <dsp:cNvPr id="0" name=""/>
        <dsp:cNvSpPr/>
      </dsp:nvSpPr>
      <dsp:spPr>
        <a:xfrm>
          <a:off x="4842" y="1224132"/>
          <a:ext cx="1321103" cy="1293164"/>
        </a:xfrm>
        <a:prstGeom prst="roundRect">
          <a:avLst>
            <a:gd name="adj" fmla="val 10000"/>
          </a:avLst>
        </a:prstGeom>
        <a:solidFill>
          <a:srgbClr val="C0000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nl-NL" sz="2200" b="1" i="0" kern="1200" dirty="0" err="1">
              <a:solidFill>
                <a:srgbClr val="FFFF00"/>
              </a:solidFill>
              <a:latin typeface="Times New Roman" panose="02020603050405020304" pitchFamily="18" charset="0"/>
              <a:cs typeface="Times New Roman" panose="02020603050405020304" pitchFamily="18" charset="0"/>
            </a:rPr>
            <a:t>Hạn</a:t>
          </a:r>
          <a:r>
            <a:rPr lang="nl-NL" sz="2200" b="1" i="0" kern="1200" dirty="0">
              <a:solidFill>
                <a:srgbClr val="FFFF00"/>
              </a:solidFill>
              <a:latin typeface="Times New Roman" panose="02020603050405020304" pitchFamily="18" charset="0"/>
              <a:cs typeface="Times New Roman" panose="02020603050405020304" pitchFamily="18" charset="0"/>
            </a:rPr>
            <a:t> </a:t>
          </a:r>
          <a:r>
            <a:rPr lang="nl-NL" sz="2200" b="1" i="0" kern="1200" dirty="0" err="1">
              <a:solidFill>
                <a:srgbClr val="FFFF00"/>
              </a:solidFill>
              <a:latin typeface="Times New Roman" panose="02020603050405020304" pitchFamily="18" charset="0"/>
              <a:cs typeface="Times New Roman" panose="02020603050405020304" pitchFamily="18" charset="0"/>
            </a:rPr>
            <a:t>chế</a:t>
          </a:r>
          <a:r>
            <a:rPr lang="nl-NL" sz="2200" b="1" i="0" kern="1200" dirty="0">
              <a:solidFill>
                <a:srgbClr val="FFFF00"/>
              </a:solidFill>
              <a:latin typeface="Times New Roman" panose="02020603050405020304" pitchFamily="18" charset="0"/>
              <a:cs typeface="Times New Roman" panose="02020603050405020304" pitchFamily="18" charset="0"/>
            </a:rPr>
            <a:t>, </a:t>
          </a:r>
          <a:r>
            <a:rPr lang="nl-NL" sz="2200" b="1" i="0" kern="1200" dirty="0" err="1">
              <a:solidFill>
                <a:srgbClr val="FFFF00"/>
              </a:solidFill>
              <a:latin typeface="Times New Roman" panose="02020603050405020304" pitchFamily="18" charset="0"/>
              <a:cs typeface="Times New Roman" panose="02020603050405020304" pitchFamily="18" charset="0"/>
            </a:rPr>
            <a:t>bất</a:t>
          </a:r>
          <a:r>
            <a:rPr lang="nl-NL" sz="2200" b="1" i="0" kern="1200" dirty="0">
              <a:solidFill>
                <a:srgbClr val="FFFF00"/>
              </a:solidFill>
              <a:latin typeface="Times New Roman" panose="02020603050405020304" pitchFamily="18" charset="0"/>
              <a:cs typeface="Times New Roman" panose="02020603050405020304" pitchFamily="18" charset="0"/>
            </a:rPr>
            <a:t> </a:t>
          </a:r>
          <a:r>
            <a:rPr lang="nl-NL" sz="2200" b="1" i="0" kern="1200" dirty="0" err="1">
              <a:solidFill>
                <a:srgbClr val="FFFF00"/>
              </a:solidFill>
              <a:latin typeface="Times New Roman" panose="02020603050405020304" pitchFamily="18" charset="0"/>
              <a:cs typeface="Times New Roman" panose="02020603050405020304" pitchFamily="18" charset="0"/>
            </a:rPr>
            <a:t>cập</a:t>
          </a:r>
          <a:endParaRPr lang="x-none" sz="2200" b="1" i="0" kern="1200" dirty="0">
            <a:solidFill>
              <a:srgbClr val="FFFF00"/>
            </a:solidFill>
            <a:latin typeface="Times New Roman" panose="02020603050405020304" pitchFamily="18" charset="0"/>
            <a:cs typeface="Times New Roman" panose="02020603050405020304" pitchFamily="18" charset="0"/>
          </a:endParaRPr>
        </a:p>
      </dsp:txBody>
      <dsp:txXfrm>
        <a:off x="42717" y="1262007"/>
        <a:ext cx="1245353" cy="1217414"/>
      </dsp:txXfrm>
    </dsp:sp>
    <dsp:sp modelId="{1E1321C3-36D9-AF4A-8C91-1CFF695FE4FC}">
      <dsp:nvSpPr>
        <dsp:cNvPr id="0" name=""/>
        <dsp:cNvSpPr/>
      </dsp:nvSpPr>
      <dsp:spPr>
        <a:xfrm rot="18380823">
          <a:off x="1113484" y="1431343"/>
          <a:ext cx="1043202" cy="38502"/>
        </a:xfrm>
        <a:custGeom>
          <a:avLst/>
          <a:gdLst/>
          <a:ahLst/>
          <a:cxnLst/>
          <a:rect l="0" t="0" r="0" b="0"/>
          <a:pathLst>
            <a:path>
              <a:moveTo>
                <a:pt x="0" y="19251"/>
              </a:moveTo>
              <a:lnTo>
                <a:pt x="1043202" y="19251"/>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609005" y="1424514"/>
        <a:ext cx="52160" cy="52160"/>
      </dsp:txXfrm>
    </dsp:sp>
    <dsp:sp modelId="{9DA6CD7A-D64E-0A4D-9D52-9403ABB3C2AF}">
      <dsp:nvSpPr>
        <dsp:cNvPr id="0" name=""/>
        <dsp:cNvSpPr/>
      </dsp:nvSpPr>
      <dsp:spPr>
        <a:xfrm>
          <a:off x="1944225" y="285048"/>
          <a:ext cx="6442975" cy="1490854"/>
        </a:xfrm>
        <a:prstGeom prst="roundRect">
          <a:avLst>
            <a:gd name="adj" fmla="val 10000"/>
          </a:avLst>
        </a:prstGeom>
        <a:solidFill>
          <a:srgbClr val="000066"/>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150000"/>
            </a:lnSpc>
            <a:spcBef>
              <a:spcPct val="0"/>
            </a:spcBef>
            <a:spcAft>
              <a:spcPct val="35000"/>
            </a:spcAft>
            <a:buNone/>
          </a:pPr>
          <a:r>
            <a:rPr lang="en-US" sz="2400" kern="1200" spc="-20" dirty="0" err="1">
              <a:solidFill>
                <a:srgbClr val="FFFF00"/>
              </a:solidFill>
              <a:effectLst/>
              <a:latin typeface="Times New Roman"/>
              <a:ea typeface="Times New Roman"/>
            </a:rPr>
            <a:t>Công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tác</a:t>
          </a:r>
          <a:r>
            <a:rPr lang="en-US" sz="2400" kern="1200" spc="-20" dirty="0">
              <a:solidFill>
                <a:srgbClr val="FFFF00"/>
              </a:solidFill>
              <a:effectLst/>
              <a:latin typeface="Times New Roman"/>
              <a:ea typeface="Times New Roman"/>
            </a:rPr>
            <a:t> </a:t>
          </a:r>
          <a:r>
            <a:rPr lang="af-ZA" sz="2400" kern="1200" spc="-20" dirty="0">
              <a:solidFill>
                <a:srgbClr val="FFFF00"/>
              </a:solidFill>
              <a:effectLst/>
              <a:latin typeface="Times New Roman"/>
              <a:ea typeface="Times New Roman"/>
            </a:rPr>
            <a:t>quản lý, giáo dục, </a:t>
          </a:r>
          <a:r>
            <a:rPr lang="en-US" sz="2400" kern="1200" spc="-20" dirty="0" err="1">
              <a:solidFill>
                <a:srgbClr val="FFFF00"/>
              </a:solidFill>
              <a:effectLst/>
              <a:latin typeface="Times New Roman"/>
              <a:ea typeface="Times New Roman"/>
            </a:rPr>
            <a:t>rèn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luyện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cán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đảng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viên</a:t>
          </a:r>
          <a:r>
            <a:rPr lang="en-US" sz="2400" kern="1200" spc="-20" dirty="0">
              <a:solidFill>
                <a:srgbClr val="FFFF00"/>
              </a:solidFill>
              <a:effectLst/>
              <a:latin typeface="Times New Roman"/>
              <a:ea typeface="Times New Roman"/>
            </a:rPr>
            <a:t> ở </a:t>
          </a:r>
          <a:r>
            <a:rPr lang="en-US" sz="2400" kern="1200" spc="-20" dirty="0" err="1">
              <a:solidFill>
                <a:srgbClr val="FFFF00"/>
              </a:solidFill>
              <a:effectLst/>
              <a:latin typeface="Times New Roman"/>
              <a:ea typeface="Times New Roman"/>
            </a:rPr>
            <a:t>một</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số</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nơi</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chưa</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được</a:t>
          </a:r>
          <a:r>
            <a:rPr lang="en-US" sz="2400" kern="1200" spc="-20" dirty="0">
              <a:solidFill>
                <a:srgbClr val="FFFF00"/>
              </a:solidFill>
              <a:effectLst/>
              <a:latin typeface="Times New Roman"/>
              <a:ea typeface="Times New Roman"/>
            </a:rPr>
            <a:t> </a:t>
          </a:r>
          <a:r>
            <a:rPr lang="af-ZA" sz="2400" kern="1200" spc="-20" dirty="0">
              <a:solidFill>
                <a:srgbClr val="FFFF00"/>
              </a:solidFill>
              <a:effectLst/>
              <a:latin typeface="Times New Roman"/>
              <a:ea typeface="Times New Roman"/>
            </a:rPr>
            <a:t>coi trọng, </a:t>
          </a:r>
          <a:r>
            <a:rPr lang="en-US" sz="2400" kern="1200" spc="-20" dirty="0" err="1">
              <a:solidFill>
                <a:srgbClr val="FFFF00"/>
              </a:solidFill>
              <a:effectLst/>
              <a:latin typeface="Times New Roman"/>
              <a:ea typeface="Times New Roman"/>
            </a:rPr>
            <a:t>quan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tâm</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đúng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mức</a:t>
          </a:r>
          <a:endParaRPr lang="x-none" sz="2000" kern="1200">
            <a:solidFill>
              <a:srgbClr val="FFFF00"/>
            </a:solidFill>
          </a:endParaRPr>
        </a:p>
      </dsp:txBody>
      <dsp:txXfrm>
        <a:off x="1987891" y="328714"/>
        <a:ext cx="6355643" cy="1403522"/>
      </dsp:txXfrm>
    </dsp:sp>
    <dsp:sp modelId="{88E178F6-FA47-2F49-99C8-CCE5E85A788B}">
      <dsp:nvSpPr>
        <dsp:cNvPr id="0" name=""/>
        <dsp:cNvSpPr/>
      </dsp:nvSpPr>
      <dsp:spPr>
        <a:xfrm rot="3317724">
          <a:off x="1081974" y="2317191"/>
          <a:ext cx="1133024" cy="38502"/>
        </a:xfrm>
        <a:custGeom>
          <a:avLst/>
          <a:gdLst/>
          <a:ahLst/>
          <a:cxnLst/>
          <a:rect l="0" t="0" r="0" b="0"/>
          <a:pathLst>
            <a:path>
              <a:moveTo>
                <a:pt x="0" y="19251"/>
              </a:moveTo>
              <a:lnTo>
                <a:pt x="1133024" y="19251"/>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620160" y="2308117"/>
        <a:ext cx="56651" cy="56651"/>
      </dsp:txXfrm>
    </dsp:sp>
    <dsp:sp modelId="{ACACD5AB-15EB-7641-9C8F-B12822619D68}">
      <dsp:nvSpPr>
        <dsp:cNvPr id="0" name=""/>
        <dsp:cNvSpPr/>
      </dsp:nvSpPr>
      <dsp:spPr>
        <a:xfrm>
          <a:off x="1971027" y="2165969"/>
          <a:ext cx="6453907" cy="1272405"/>
        </a:xfrm>
        <a:prstGeom prst="roundRect">
          <a:avLst>
            <a:gd name="adj" fmla="val 10000"/>
          </a:avLst>
        </a:prstGeom>
        <a:solidFill>
          <a:srgbClr val="000066"/>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150000"/>
            </a:lnSpc>
            <a:spcBef>
              <a:spcPct val="0"/>
            </a:spcBef>
            <a:spcAft>
              <a:spcPct val="35000"/>
            </a:spcAft>
            <a:buNone/>
          </a:pPr>
          <a:r>
            <a:rPr lang="nl-NL" sz="2400" kern="1200" dirty="0">
              <a:solidFill>
                <a:srgbClr val="FFFF00"/>
              </a:solidFill>
            </a:rPr>
            <a:t> </a:t>
          </a:r>
          <a:r>
            <a:rPr lang="en-US" sz="2400" kern="1200" spc="-20" dirty="0" err="1">
              <a:solidFill>
                <a:srgbClr val="FFFF00"/>
              </a:solidFill>
              <a:effectLst/>
              <a:latin typeface="Times New Roman"/>
              <a:ea typeface="Times New Roman"/>
            </a:rPr>
            <a:t>Một</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phận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cán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đảng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viên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chưa</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nêu</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gương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về</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tu</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dưỡng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rèn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luyện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đạo</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đức</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cách</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mạng</a:t>
          </a:r>
          <a:endParaRPr lang="x-none" sz="2400" kern="1200">
            <a:solidFill>
              <a:srgbClr val="FFFF00"/>
            </a:solidFill>
          </a:endParaRPr>
        </a:p>
      </dsp:txBody>
      <dsp:txXfrm>
        <a:off x="2008294" y="2203236"/>
        <a:ext cx="6379373" cy="119787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CCE92-8CF7-AC4C-AAE7-6C1AC076E379}">
      <dsp:nvSpPr>
        <dsp:cNvPr id="0" name=""/>
        <dsp:cNvSpPr/>
      </dsp:nvSpPr>
      <dsp:spPr>
        <a:xfrm>
          <a:off x="4842" y="1224132"/>
          <a:ext cx="1321103" cy="1293164"/>
        </a:xfrm>
        <a:prstGeom prst="roundRect">
          <a:avLst>
            <a:gd name="adj" fmla="val 10000"/>
          </a:avLst>
        </a:prstGeom>
        <a:solidFill>
          <a:srgbClr val="C0000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nl-NL" sz="2200" b="1" i="0" kern="1200" dirty="0" err="1">
              <a:solidFill>
                <a:srgbClr val="FFFF00"/>
              </a:solidFill>
              <a:latin typeface="Times New Roman" panose="02020603050405020304" pitchFamily="18" charset="0"/>
              <a:cs typeface="Times New Roman" panose="02020603050405020304" pitchFamily="18" charset="0"/>
            </a:rPr>
            <a:t>Hạn</a:t>
          </a:r>
          <a:r>
            <a:rPr lang="nl-NL" sz="2200" b="1" i="0" kern="1200" dirty="0">
              <a:solidFill>
                <a:srgbClr val="FFFF00"/>
              </a:solidFill>
              <a:latin typeface="Times New Roman" panose="02020603050405020304" pitchFamily="18" charset="0"/>
              <a:cs typeface="Times New Roman" panose="02020603050405020304" pitchFamily="18" charset="0"/>
            </a:rPr>
            <a:t> </a:t>
          </a:r>
          <a:r>
            <a:rPr lang="nl-NL" sz="2200" b="1" i="0" kern="1200" dirty="0" err="1">
              <a:solidFill>
                <a:srgbClr val="FFFF00"/>
              </a:solidFill>
              <a:latin typeface="Times New Roman" panose="02020603050405020304" pitchFamily="18" charset="0"/>
              <a:cs typeface="Times New Roman" panose="02020603050405020304" pitchFamily="18" charset="0"/>
            </a:rPr>
            <a:t>chế</a:t>
          </a:r>
          <a:r>
            <a:rPr lang="nl-NL" sz="2200" b="1" i="0" kern="1200" dirty="0">
              <a:solidFill>
                <a:srgbClr val="FFFF00"/>
              </a:solidFill>
              <a:latin typeface="Times New Roman" panose="02020603050405020304" pitchFamily="18" charset="0"/>
              <a:cs typeface="Times New Roman" panose="02020603050405020304" pitchFamily="18" charset="0"/>
            </a:rPr>
            <a:t>, </a:t>
          </a:r>
          <a:r>
            <a:rPr lang="nl-NL" sz="2200" b="1" i="0" kern="1200" dirty="0" err="1">
              <a:solidFill>
                <a:srgbClr val="FFFF00"/>
              </a:solidFill>
              <a:latin typeface="Times New Roman" panose="02020603050405020304" pitchFamily="18" charset="0"/>
              <a:cs typeface="Times New Roman" panose="02020603050405020304" pitchFamily="18" charset="0"/>
            </a:rPr>
            <a:t>bất</a:t>
          </a:r>
          <a:r>
            <a:rPr lang="nl-NL" sz="2200" b="1" i="0" kern="1200" dirty="0">
              <a:solidFill>
                <a:srgbClr val="FFFF00"/>
              </a:solidFill>
              <a:latin typeface="Times New Roman" panose="02020603050405020304" pitchFamily="18" charset="0"/>
              <a:cs typeface="Times New Roman" panose="02020603050405020304" pitchFamily="18" charset="0"/>
            </a:rPr>
            <a:t> </a:t>
          </a:r>
          <a:r>
            <a:rPr lang="nl-NL" sz="2200" b="1" i="0" kern="1200" dirty="0" err="1">
              <a:solidFill>
                <a:srgbClr val="FFFF00"/>
              </a:solidFill>
              <a:latin typeface="Times New Roman" panose="02020603050405020304" pitchFamily="18" charset="0"/>
              <a:cs typeface="Times New Roman" panose="02020603050405020304" pitchFamily="18" charset="0"/>
            </a:rPr>
            <a:t>cập</a:t>
          </a:r>
          <a:endParaRPr lang="x-none" sz="2200" b="1" i="0" kern="1200" dirty="0">
            <a:solidFill>
              <a:srgbClr val="FFFF00"/>
            </a:solidFill>
            <a:latin typeface="Times New Roman" panose="02020603050405020304" pitchFamily="18" charset="0"/>
            <a:cs typeface="Times New Roman" panose="02020603050405020304" pitchFamily="18" charset="0"/>
          </a:endParaRPr>
        </a:p>
      </dsp:txBody>
      <dsp:txXfrm>
        <a:off x="42717" y="1262007"/>
        <a:ext cx="1245353" cy="1217414"/>
      </dsp:txXfrm>
    </dsp:sp>
    <dsp:sp modelId="{1E1321C3-36D9-AF4A-8C91-1CFF695FE4FC}">
      <dsp:nvSpPr>
        <dsp:cNvPr id="0" name=""/>
        <dsp:cNvSpPr/>
      </dsp:nvSpPr>
      <dsp:spPr>
        <a:xfrm rot="18232507">
          <a:off x="1080459" y="1390982"/>
          <a:ext cx="1109251" cy="38502"/>
        </a:xfrm>
        <a:custGeom>
          <a:avLst/>
          <a:gdLst/>
          <a:ahLst/>
          <a:cxnLst/>
          <a:rect l="0" t="0" r="0" b="0"/>
          <a:pathLst>
            <a:path>
              <a:moveTo>
                <a:pt x="0" y="19251"/>
              </a:moveTo>
              <a:lnTo>
                <a:pt x="1109251" y="19251"/>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607353" y="1382502"/>
        <a:ext cx="55462" cy="55462"/>
      </dsp:txXfrm>
    </dsp:sp>
    <dsp:sp modelId="{9DA6CD7A-D64E-0A4D-9D52-9403ABB3C2AF}">
      <dsp:nvSpPr>
        <dsp:cNvPr id="0" name=""/>
        <dsp:cNvSpPr/>
      </dsp:nvSpPr>
      <dsp:spPr>
        <a:xfrm>
          <a:off x="1944225" y="204325"/>
          <a:ext cx="6442975" cy="1490854"/>
        </a:xfrm>
        <a:prstGeom prst="roundRect">
          <a:avLst>
            <a:gd name="adj" fmla="val 10000"/>
          </a:avLst>
        </a:prstGeom>
        <a:solidFill>
          <a:srgbClr val="2533B4"/>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100000"/>
            </a:lnSpc>
            <a:spcBef>
              <a:spcPct val="0"/>
            </a:spcBef>
            <a:spcAft>
              <a:spcPct val="35000"/>
            </a:spcAft>
            <a:buNone/>
          </a:pPr>
          <a:r>
            <a:rPr lang="nl-NL" sz="2400" kern="1200" dirty="0">
              <a:solidFill>
                <a:srgbClr val="FFFF00"/>
              </a:solidFill>
              <a:latin typeface="Times New Roman" pitchFamily="18" charset="0"/>
              <a:cs typeface="Times New Roman" pitchFamily="18" charset="0"/>
            </a:rPr>
            <a:t>M</a:t>
          </a:r>
          <a:r>
            <a:rPr lang="en-US" sz="2400" kern="1200" spc="-20" dirty="0" err="1">
              <a:solidFill>
                <a:srgbClr val="FFFF00"/>
              </a:solidFill>
              <a:effectLst/>
              <a:latin typeface="Times New Roman"/>
              <a:ea typeface="Times New Roman"/>
            </a:rPr>
            <a:t>ột</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phận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cán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đảng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viên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phai</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nhạt</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lý</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tưởng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suy</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thoái</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về</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tư</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tưởng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chính</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trị</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đạo</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đức</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lối</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sống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tự</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diễn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biến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tự</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chuyển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hóa</a:t>
          </a:r>
          <a:r>
            <a:rPr lang="en-US" sz="2400" kern="1200" spc="-20" dirty="0">
              <a:solidFill>
                <a:srgbClr val="FFFF00"/>
              </a:solidFill>
              <a:effectLst/>
              <a:latin typeface="Times New Roman"/>
              <a:ea typeface="Times New Roman"/>
            </a:rPr>
            <a:t>”</a:t>
          </a:r>
          <a:endParaRPr lang="x-none" sz="2000" kern="1200">
            <a:solidFill>
              <a:srgbClr val="FFFF00"/>
            </a:solidFill>
          </a:endParaRPr>
        </a:p>
      </dsp:txBody>
      <dsp:txXfrm>
        <a:off x="1987891" y="247991"/>
        <a:ext cx="6355643" cy="1403522"/>
      </dsp:txXfrm>
    </dsp:sp>
    <dsp:sp modelId="{88E178F6-FA47-2F49-99C8-CCE5E85A788B}">
      <dsp:nvSpPr>
        <dsp:cNvPr id="0" name=""/>
        <dsp:cNvSpPr/>
      </dsp:nvSpPr>
      <dsp:spPr>
        <a:xfrm rot="3317724">
          <a:off x="1081974" y="2317191"/>
          <a:ext cx="1133024" cy="38502"/>
        </a:xfrm>
        <a:custGeom>
          <a:avLst/>
          <a:gdLst/>
          <a:ahLst/>
          <a:cxnLst/>
          <a:rect l="0" t="0" r="0" b="0"/>
          <a:pathLst>
            <a:path>
              <a:moveTo>
                <a:pt x="0" y="19251"/>
              </a:moveTo>
              <a:lnTo>
                <a:pt x="1133024" y="19251"/>
              </a:lnTo>
            </a:path>
          </a:pathLst>
        </a:custGeom>
        <a:noFill/>
        <a:ln w="25400"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620160" y="2308117"/>
        <a:ext cx="56651" cy="56651"/>
      </dsp:txXfrm>
    </dsp:sp>
    <dsp:sp modelId="{ACACD5AB-15EB-7641-9C8F-B12822619D68}">
      <dsp:nvSpPr>
        <dsp:cNvPr id="0" name=""/>
        <dsp:cNvSpPr/>
      </dsp:nvSpPr>
      <dsp:spPr>
        <a:xfrm>
          <a:off x="1971027" y="2085246"/>
          <a:ext cx="6453907" cy="1433849"/>
        </a:xfrm>
        <a:prstGeom prst="roundRect">
          <a:avLst>
            <a:gd name="adj" fmla="val 10000"/>
          </a:avLst>
        </a:prstGeom>
        <a:solidFill>
          <a:srgbClr val="2533B4"/>
        </a:solidFill>
        <a:ln w="25400" cap="flat" cmpd="sng" algn="ctr">
          <a:solidFill>
            <a:schemeClr val="accent2"/>
          </a:solidFill>
          <a:prstDash val="solid"/>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l" defTabSz="1066800">
            <a:lnSpc>
              <a:spcPct val="100000"/>
            </a:lnSpc>
            <a:spcBef>
              <a:spcPct val="0"/>
            </a:spcBef>
            <a:spcAft>
              <a:spcPct val="35000"/>
            </a:spcAft>
            <a:buNone/>
          </a:pPr>
          <a:r>
            <a:rPr lang="nl-NL" sz="2400" kern="1200" dirty="0">
              <a:solidFill>
                <a:srgbClr val="FFFF00"/>
              </a:solidFill>
            </a:rPr>
            <a:t> </a:t>
          </a:r>
          <a:r>
            <a:rPr lang="nl-NL" sz="2400" kern="1200" dirty="0">
              <a:solidFill>
                <a:srgbClr val="FFFF00"/>
              </a:solidFill>
              <a:latin typeface="Times New Roman" pitchFamily="18" charset="0"/>
              <a:cs typeface="Times New Roman" pitchFamily="18" charset="0"/>
            </a:rPr>
            <a:t>M</a:t>
          </a:r>
          <a:r>
            <a:rPr lang="en-US" sz="2400" kern="1200" spc="-20" dirty="0" err="1">
              <a:solidFill>
                <a:srgbClr val="FFFF00"/>
              </a:solidFill>
              <a:effectLst/>
              <a:latin typeface="Times New Roman"/>
              <a:ea typeface="Times New Roman"/>
            </a:rPr>
            <a:t>ột</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số</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cán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đảng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viên</a:t>
          </a:r>
          <a:r>
            <a:rPr lang="en-US" sz="2400" kern="1200" spc="-20" dirty="0">
              <a:solidFill>
                <a:srgbClr val="FFFF00"/>
              </a:solidFill>
              <a:effectLst/>
              <a:latin typeface="Times New Roman"/>
              <a:ea typeface="Times New Roman"/>
            </a:rPr>
            <a:t> vi </a:t>
          </a:r>
          <a:r>
            <a:rPr lang="en-US" sz="2400" kern="1200" spc="-20" dirty="0" err="1">
              <a:solidFill>
                <a:srgbClr val="FFFF00"/>
              </a:solidFill>
              <a:effectLst/>
              <a:latin typeface="Times New Roman"/>
              <a:ea typeface="Times New Roman"/>
            </a:rPr>
            <a:t>phạm</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đến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mức</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phải</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xử</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lý</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kỷ</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luật</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xử</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lý</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hình</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sự</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trong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đó</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có</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cả</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cán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bộ</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lãnh</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đạo</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quản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lý</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cấp</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cao</a:t>
          </a:r>
          <a:r>
            <a:rPr lang="en-US" sz="2400" kern="1200" spc="-20" dirty="0">
              <a:solidFill>
                <a:srgbClr val="FFFF00"/>
              </a:solidFill>
              <a:effectLst/>
              <a:latin typeface="Times New Roman"/>
              <a:ea typeface="Times New Roman"/>
            </a:rPr>
            <a:t> do </a:t>
          </a:r>
          <a:r>
            <a:rPr lang="en-US" sz="2400" kern="1200" spc="-20" dirty="0" err="1">
              <a:solidFill>
                <a:srgbClr val="FFFF00"/>
              </a:solidFill>
              <a:effectLst/>
              <a:latin typeface="Times New Roman"/>
              <a:ea typeface="Times New Roman"/>
            </a:rPr>
            <a:t>Trung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ương</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quản</a:t>
          </a:r>
          <a:r>
            <a:rPr lang="en-US" sz="2400" kern="1200" spc="-20" dirty="0">
              <a:solidFill>
                <a:srgbClr val="FFFF00"/>
              </a:solidFill>
              <a:effectLst/>
              <a:latin typeface="Times New Roman"/>
              <a:ea typeface="Times New Roman"/>
            </a:rPr>
            <a:t> </a:t>
          </a:r>
          <a:r>
            <a:rPr lang="en-US" sz="2400" kern="1200" spc="-20" dirty="0" err="1">
              <a:solidFill>
                <a:srgbClr val="FFFF00"/>
              </a:solidFill>
              <a:effectLst/>
              <a:latin typeface="Times New Roman"/>
              <a:ea typeface="Times New Roman"/>
            </a:rPr>
            <a:t>lý</a:t>
          </a:r>
          <a:endParaRPr lang="x-none" sz="2400" kern="1200">
            <a:solidFill>
              <a:srgbClr val="FFFF00"/>
            </a:solidFill>
          </a:endParaRPr>
        </a:p>
      </dsp:txBody>
      <dsp:txXfrm>
        <a:off x="2013023" y="2127242"/>
        <a:ext cx="6369915" cy="134985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1A0C7A-01F1-4E59-B4FC-54E008D7C23F}">
      <dsp:nvSpPr>
        <dsp:cNvPr id="0" name=""/>
        <dsp:cNvSpPr/>
      </dsp:nvSpPr>
      <dsp:spPr>
        <a:xfrm>
          <a:off x="4723" y="2616"/>
          <a:ext cx="8415488" cy="3070594"/>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3020" tIns="16510" rIns="0" bIns="16510" numCol="1" spcCol="1270" anchor="ctr" anchorCtr="0">
          <a:noAutofit/>
        </a:bodyPr>
        <a:lstStyle/>
        <a:p>
          <a:pPr marL="0" lvl="0" indent="0" algn="l" defTabSz="1155700">
            <a:lnSpc>
              <a:spcPct val="90000"/>
            </a:lnSpc>
            <a:spcBef>
              <a:spcPct val="0"/>
            </a:spcBef>
            <a:spcAft>
              <a:spcPct val="35000"/>
            </a:spcAft>
            <a:buNone/>
          </a:pPr>
          <a:r>
            <a:rPr lang="en-US" sz="2600" kern="1200" spc="-20" dirty="0" err="1">
              <a:solidFill>
                <a:srgbClr val="FFFF00"/>
              </a:solidFill>
              <a:effectLst/>
              <a:latin typeface="Times New Roman"/>
              <a:ea typeface="Times New Roman"/>
            </a:rPr>
            <a:t>Nguyên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nhân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căn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bản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của</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hạn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chế</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tồn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tại</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là</a:t>
          </a:r>
          <a:r>
            <a:rPr lang="en-US" sz="2600" kern="1200" spc="-20" dirty="0">
              <a:solidFill>
                <a:srgbClr val="FFFF00"/>
              </a:solidFill>
              <a:effectLst/>
              <a:latin typeface="Times New Roman"/>
              <a:ea typeface="Times New Roman"/>
            </a:rPr>
            <a:t> do </a:t>
          </a:r>
          <a:r>
            <a:rPr lang="en-US" sz="2600" kern="1200" spc="-20" dirty="0" err="1">
              <a:solidFill>
                <a:srgbClr val="FFFF00"/>
              </a:solidFill>
              <a:effectLst/>
              <a:latin typeface="Times New Roman"/>
              <a:ea typeface="Times New Roman"/>
            </a:rPr>
            <a:t>sự</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thiếu</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tu</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dưỡng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đạo</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đức</a:t>
          </a:r>
          <a:r>
            <a:rPr lang="en-US" sz="2600" kern="1200" spc="-20" dirty="0">
              <a:solidFill>
                <a:srgbClr val="FFFF00"/>
              </a:solidFill>
              <a:effectLst/>
              <a:latin typeface="Times New Roman"/>
              <a:ea typeface="Times New Roman"/>
            </a:rPr>
            <a:t> </a:t>
          </a:r>
          <a:r>
            <a:rPr lang="af-ZA" sz="2600" kern="1200" spc="-20" dirty="0">
              <a:solidFill>
                <a:srgbClr val="FFFF00"/>
              </a:solidFill>
              <a:effectLst/>
              <a:latin typeface="Times New Roman"/>
              <a:ea typeface="Times New Roman"/>
            </a:rPr>
            <a:t>cách mạng </a:t>
          </a:r>
          <a:r>
            <a:rPr lang="en-US" sz="2600" kern="1200" spc="-20" dirty="0" err="1">
              <a:solidFill>
                <a:srgbClr val="FFFF00"/>
              </a:solidFill>
              <a:effectLst/>
              <a:latin typeface="Times New Roman"/>
              <a:ea typeface="Times New Roman"/>
            </a:rPr>
            <a:t>trong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cán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bộ</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đảng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viên</a:t>
          </a:r>
          <a:endParaRPr lang="en-US" sz="2600" kern="1200" spc="-20" dirty="0">
            <a:solidFill>
              <a:srgbClr val="FFFF00"/>
            </a:solidFill>
            <a:effectLst/>
            <a:latin typeface="Times New Roman"/>
            <a:ea typeface="Times New Roman"/>
          </a:endParaRPr>
        </a:p>
        <a:p>
          <a:pPr marL="0" lvl="0" indent="0" algn="l" defTabSz="1155700">
            <a:lnSpc>
              <a:spcPct val="90000"/>
            </a:lnSpc>
            <a:spcBef>
              <a:spcPct val="0"/>
            </a:spcBef>
            <a:spcAft>
              <a:spcPct val="35000"/>
            </a:spcAft>
            <a:buNone/>
          </a:pPr>
          <a:r>
            <a:rPr lang="en-US" sz="2600" b="0" kern="1200" spc="-20" dirty="0" err="1">
              <a:solidFill>
                <a:srgbClr val="FFFF00"/>
              </a:solidFill>
              <a:effectLst/>
              <a:latin typeface="Times New Roman"/>
              <a:ea typeface="Times New Roman"/>
            </a:rPr>
            <a:t>Đ</a:t>
          </a:r>
          <a:r>
            <a:rPr lang="en-US" sz="2600" kern="1200" spc="-20" dirty="0" err="1">
              <a:solidFill>
                <a:srgbClr val="FFFF00"/>
              </a:solidFill>
              <a:effectLst/>
              <a:latin typeface="Times New Roman"/>
              <a:ea typeface="Times New Roman"/>
            </a:rPr>
            <a:t>òi</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hỏi</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cần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có</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chế</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tài</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hành</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lang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pháp</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lý</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đủ</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mạnh</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đủ</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sức</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răn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đe</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cảnh</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tỉnh</a:t>
          </a:r>
          <a:r>
            <a:rPr lang="en-US" sz="2600" kern="1200" spc="-20" dirty="0">
              <a:solidFill>
                <a:srgbClr val="FFFF00"/>
              </a:solidFill>
              <a:effectLst/>
              <a:latin typeface="Times New Roman"/>
              <a:ea typeface="Times New Roman"/>
            </a:rPr>
            <a:t> song song </a:t>
          </a:r>
          <a:r>
            <a:rPr lang="en-US" sz="2600" kern="1200" spc="-20" dirty="0" err="1">
              <a:solidFill>
                <a:srgbClr val="FFFF00"/>
              </a:solidFill>
              <a:effectLst/>
              <a:latin typeface="Times New Roman"/>
              <a:ea typeface="Times New Roman"/>
            </a:rPr>
            <a:t>với</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biện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pháp</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bồi</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dưỡng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rèn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luyện</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mang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tính</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phòng</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ngừa</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tích</a:t>
          </a:r>
          <a:r>
            <a:rPr lang="en-US" sz="2600" kern="1200" spc="-20" dirty="0">
              <a:solidFill>
                <a:srgbClr val="FFFF00"/>
              </a:solidFill>
              <a:effectLst/>
              <a:latin typeface="Times New Roman"/>
              <a:ea typeface="Times New Roman"/>
            </a:rPr>
            <a:t> </a:t>
          </a:r>
          <a:r>
            <a:rPr lang="en-US" sz="2600" kern="1200" spc="-20" dirty="0" err="1">
              <a:solidFill>
                <a:srgbClr val="FFFF00"/>
              </a:solidFill>
              <a:effectLst/>
              <a:latin typeface="Times New Roman"/>
              <a:ea typeface="Times New Roman"/>
            </a:rPr>
            <a:t>cực</a:t>
          </a:r>
          <a:endParaRPr lang="en-US" sz="2600" kern="1200" dirty="0">
            <a:solidFill>
              <a:srgbClr val="FFFF00"/>
            </a:solidFill>
          </a:endParaRPr>
        </a:p>
      </dsp:txBody>
      <dsp:txXfrm>
        <a:off x="1540020" y="2616"/>
        <a:ext cx="5344894" cy="307059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7EE2AA-4D6B-5B46-AB94-BD1E9CE8DD8E}">
      <dsp:nvSpPr>
        <dsp:cNvPr id="0" name=""/>
        <dsp:cNvSpPr/>
      </dsp:nvSpPr>
      <dsp:spPr>
        <a:xfrm>
          <a:off x="288020" y="936096"/>
          <a:ext cx="6336727" cy="1858858"/>
        </a:xfrm>
        <a:prstGeom prst="roundRect">
          <a:avLst/>
        </a:prstGeom>
        <a:solidFill>
          <a:srgbClr val="000066">
            <a:alpha val="80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ts val="3600"/>
            </a:lnSpc>
            <a:spcBef>
              <a:spcPct val="0"/>
            </a:spcBef>
            <a:spcAft>
              <a:spcPts val="600"/>
            </a:spcAft>
            <a:buNone/>
          </a:pPr>
          <a:r>
            <a:rPr lang="en-US" sz="3000" b="1" kern="1200" dirty="0">
              <a:solidFill>
                <a:srgbClr val="FFFF00"/>
              </a:solidFill>
              <a:latin typeface="Times New Roman" pitchFamily="18" charset="0"/>
              <a:cs typeface="Times New Roman" pitchFamily="18" charset="0"/>
            </a:rPr>
            <a:t>1.</a:t>
          </a:r>
          <a:r>
            <a:rPr lang="vi-VN" sz="3000" b="1" kern="1200" dirty="0">
              <a:solidFill>
                <a:srgbClr val="FFFF00"/>
              </a:solidFill>
              <a:latin typeface="Times New Roman" pitchFamily="18" charset="0"/>
              <a:cs typeface="Times New Roman" pitchFamily="18" charset="0"/>
            </a:rPr>
            <a:t>3. </a:t>
          </a:r>
          <a:r>
            <a:rPr lang="en-US" sz="3000" b="1" kern="1200" dirty="0" err="1">
              <a:solidFill>
                <a:srgbClr val="FFFF00"/>
              </a:solidFill>
              <a:latin typeface="Times New Roman" pitchFamily="18" charset="0"/>
              <a:cs typeface="Times New Roman" pitchFamily="18" charset="0"/>
            </a:rPr>
            <a:t>Bối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cảnh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tình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hình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và</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yêu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cầu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đặt</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ra</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đối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với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công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tác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xây</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dựng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về</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đạo</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đức</a:t>
          </a:r>
          <a:endParaRPr lang="en-US" sz="3000" kern="1200" dirty="0">
            <a:solidFill>
              <a:srgbClr val="FFFF00"/>
            </a:solidFill>
            <a:latin typeface="+mn-lt"/>
          </a:endParaRPr>
        </a:p>
      </dsp:txBody>
      <dsp:txXfrm>
        <a:off x="378762" y="1026838"/>
        <a:ext cx="6155243" cy="167737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E572EB-9048-5D4F-9FE3-4DF7322376EE}">
      <dsp:nvSpPr>
        <dsp:cNvPr id="0" name=""/>
        <dsp:cNvSpPr/>
      </dsp:nvSpPr>
      <dsp:spPr>
        <a:xfrm>
          <a:off x="636240" y="1384695"/>
          <a:ext cx="6348534" cy="926702"/>
        </a:xfrm>
        <a:prstGeom prst="roundRect">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kern="1200" dirty="0">
              <a:solidFill>
                <a:srgbClr val="FFFF00"/>
              </a:solidFill>
              <a:latin typeface="Times New Roman" panose="02020603050405020304" pitchFamily="18" charset="0"/>
              <a:ea typeface="Times New Roman" panose="02020603050405020304" pitchFamily="18" charset="0"/>
            </a:rPr>
            <a:t>2.1. Về chủ đề của Quy định</a:t>
          </a:r>
          <a:endParaRPr lang="en-US" sz="3000" kern="1200" dirty="0">
            <a:solidFill>
              <a:srgbClr val="FFFF00"/>
            </a:solidFill>
            <a:latin typeface="Calibri" panose="020F0502020204030204" pitchFamily="34" charset="0"/>
            <a:cs typeface="Calibri" panose="020F0502020204030204" pitchFamily="34" charset="0"/>
          </a:endParaRPr>
        </a:p>
      </dsp:txBody>
      <dsp:txXfrm>
        <a:off x="681478" y="1429933"/>
        <a:ext cx="6258058" cy="83622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F8333-D99A-674B-8E9E-D3B69867A79A}">
      <dsp:nvSpPr>
        <dsp:cNvPr id="0" name=""/>
        <dsp:cNvSpPr/>
      </dsp:nvSpPr>
      <dsp:spPr>
        <a:xfrm>
          <a:off x="120520" y="97056"/>
          <a:ext cx="2472197" cy="1030022"/>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rgbClr val="FFFF00"/>
              </a:solidFill>
              <a:effectLst/>
              <a:latin typeface="Times New Roman"/>
              <a:ea typeface="Times New Roman"/>
            </a:rPr>
            <a:t>Chủ đề thể hiện 2 điểm mới</a:t>
          </a:r>
          <a:endParaRPr lang="x-none" sz="2000" b="0" i="1" kern="1200" dirty="0">
            <a:solidFill>
              <a:srgbClr val="FFFF00"/>
            </a:solidFill>
            <a:latin typeface="+mj-lt"/>
          </a:endParaRPr>
        </a:p>
      </dsp:txBody>
      <dsp:txXfrm>
        <a:off x="635531" y="97056"/>
        <a:ext cx="1442175" cy="1030022"/>
      </dsp:txXfrm>
    </dsp:sp>
    <dsp:sp modelId="{35F664A1-C0B5-D347-84E9-2443D51E68D2}">
      <dsp:nvSpPr>
        <dsp:cNvPr id="0" name=""/>
        <dsp:cNvSpPr/>
      </dsp:nvSpPr>
      <dsp:spPr>
        <a:xfrm>
          <a:off x="2152385" y="95679"/>
          <a:ext cx="6485320" cy="1032776"/>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0480" tIns="15240" rIns="0" bIns="15240" numCol="1" spcCol="1270" anchor="ctr" anchorCtr="0">
          <a:noAutofit/>
        </a:bodyPr>
        <a:lstStyle/>
        <a:p>
          <a:pPr marL="0" lvl="0" indent="0" algn="just" defTabSz="1066800">
            <a:lnSpc>
              <a:spcPct val="90000"/>
            </a:lnSpc>
            <a:spcBef>
              <a:spcPct val="0"/>
            </a:spcBef>
            <a:spcAft>
              <a:spcPts val="600"/>
            </a:spcAft>
            <a:buNone/>
          </a:pPr>
          <a:r>
            <a:rPr lang="pt-BR" sz="2400" i="1" kern="1200" dirty="0">
              <a:solidFill>
                <a:srgbClr val="FFFF00"/>
              </a:solidFill>
              <a:effectLst/>
              <a:latin typeface="Times New Roman"/>
              <a:ea typeface="Times New Roman"/>
            </a:rPr>
            <a:t>Một là,</a:t>
          </a:r>
          <a:r>
            <a:rPr lang="pt-BR" sz="2400" kern="1200" dirty="0">
              <a:solidFill>
                <a:srgbClr val="FFFF00"/>
              </a:solidFill>
              <a:effectLst/>
              <a:latin typeface="Times New Roman"/>
              <a:ea typeface="Times New Roman"/>
            </a:rPr>
            <a:t> xác định các c</a:t>
          </a:r>
          <a:r>
            <a:rPr lang="zu-ZA" sz="2400" kern="1200" dirty="0">
              <a:solidFill>
                <a:srgbClr val="FFFF00"/>
              </a:solidFill>
              <a:effectLst/>
              <a:latin typeface="Times New Roman"/>
              <a:ea typeface="Times New Roman"/>
            </a:rPr>
            <a:t>huẩn mực đạo đức cách mạng cùng các tiêu chí đánh giá việc thực hiện chuẩn mực</a:t>
          </a:r>
          <a:endParaRPr lang="zu-ZA" sz="2400" i="1" kern="1200" dirty="0">
            <a:solidFill>
              <a:srgbClr val="FFFF00"/>
            </a:solidFill>
            <a:effectLst/>
            <a:latin typeface="Times New Roman"/>
            <a:ea typeface="Times New Roman"/>
          </a:endParaRPr>
        </a:p>
      </dsp:txBody>
      <dsp:txXfrm>
        <a:off x="2668773" y="95679"/>
        <a:ext cx="5452544" cy="103277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6C049-B970-D746-AA9C-D37CC352756F}">
      <dsp:nvSpPr>
        <dsp:cNvPr id="0" name=""/>
        <dsp:cNvSpPr/>
      </dsp:nvSpPr>
      <dsp:spPr>
        <a:xfrm>
          <a:off x="504055" y="4582"/>
          <a:ext cx="2088403" cy="2731721"/>
        </a:xfrm>
        <a:prstGeom prst="rect">
          <a:avLst/>
        </a:prstGeom>
        <a:solidFill>
          <a:srgbClr val="000066">
            <a:alpha val="75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pt-BR" sz="2200" kern="1200" dirty="0">
              <a:solidFill>
                <a:srgbClr val="FFFF00"/>
              </a:solidFill>
              <a:effectLst/>
              <a:latin typeface="Times New Roman"/>
              <a:ea typeface="Times New Roman"/>
            </a:rPr>
            <a:t>Đây lần đầu tiên Đảng ta ban hành một quy định riêng về </a:t>
          </a:r>
          <a:r>
            <a:rPr lang="pt-BR" sz="2200" i="1" kern="1200" dirty="0">
              <a:solidFill>
                <a:srgbClr val="FFFF00"/>
              </a:solidFill>
              <a:effectLst/>
              <a:latin typeface="Times New Roman"/>
              <a:ea typeface="Times New Roman"/>
            </a:rPr>
            <a:t>chuẩn mực</a:t>
          </a:r>
          <a:r>
            <a:rPr lang="pt-BR" sz="2200" kern="1200" dirty="0">
              <a:solidFill>
                <a:srgbClr val="FFFF00"/>
              </a:solidFill>
              <a:effectLst/>
              <a:latin typeface="Times New Roman"/>
              <a:ea typeface="Times New Roman"/>
            </a:rPr>
            <a:t> </a:t>
          </a:r>
          <a:r>
            <a:rPr lang="pt-BR" sz="2200" i="1" kern="1200" dirty="0">
              <a:solidFill>
                <a:srgbClr val="FFFF00"/>
              </a:solidFill>
              <a:effectLst/>
              <a:latin typeface="Times New Roman"/>
              <a:ea typeface="Times New Roman"/>
            </a:rPr>
            <a:t>đạo đức cách mạng</a:t>
          </a:r>
          <a:endParaRPr lang="x-none" sz="2200" kern="1200" dirty="0">
            <a:solidFill>
              <a:srgbClr val="FFFF00"/>
            </a:solidFill>
            <a:latin typeface="Tahoma" panose="020B0604030504040204" pitchFamily="34" charset="0"/>
            <a:ea typeface="Tahoma" panose="020B0604030504040204" pitchFamily="34" charset="0"/>
            <a:cs typeface="Tahoma" panose="020B0604030504040204" pitchFamily="34" charset="0"/>
          </a:endParaRPr>
        </a:p>
      </dsp:txBody>
      <dsp:txXfrm>
        <a:off x="504055" y="4582"/>
        <a:ext cx="2088403" cy="2731721"/>
      </dsp:txXfrm>
    </dsp:sp>
    <dsp:sp modelId="{3462F1B2-6647-CD43-8782-3C3F89CBFE2F}">
      <dsp:nvSpPr>
        <dsp:cNvPr id="0" name=""/>
        <dsp:cNvSpPr/>
      </dsp:nvSpPr>
      <dsp:spPr>
        <a:xfrm>
          <a:off x="2840488" y="40015"/>
          <a:ext cx="1922075" cy="2696288"/>
        </a:xfrm>
        <a:prstGeom prst="rect">
          <a:avLst/>
        </a:prstGeom>
        <a:solidFill>
          <a:srgbClr val="000066">
            <a:alpha val="75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pt-BR" sz="2200" kern="1200" dirty="0">
              <a:solidFill>
                <a:srgbClr val="FFFF00"/>
              </a:solidFill>
              <a:effectLst/>
              <a:latin typeface="Times New Roman"/>
              <a:ea typeface="Times New Roman"/>
            </a:rPr>
            <a:t>Nhấn mạnh </a:t>
          </a:r>
          <a:r>
            <a:rPr lang="pt-BR" sz="2200" i="1" kern="1200" dirty="0">
              <a:solidFill>
                <a:srgbClr val="FFFF00"/>
              </a:solidFill>
              <a:effectLst/>
              <a:latin typeface="Times New Roman"/>
              <a:ea typeface="Times New Roman"/>
            </a:rPr>
            <a:t>chuẩn mực đạo đức cách mạng</a:t>
          </a:r>
          <a:r>
            <a:rPr lang="pt-BR" sz="2200" kern="1200" dirty="0">
              <a:solidFill>
                <a:srgbClr val="FFFF00"/>
              </a:solidFill>
              <a:effectLst/>
              <a:latin typeface="Times New Roman"/>
              <a:ea typeface="Times New Roman"/>
            </a:rPr>
            <a:t> hay còn gọi là </a:t>
          </a:r>
          <a:r>
            <a:rPr lang="pt-BR" sz="2200" i="1" kern="1200" dirty="0">
              <a:solidFill>
                <a:srgbClr val="FFFF00"/>
              </a:solidFill>
              <a:effectLst/>
              <a:latin typeface="Times New Roman"/>
              <a:ea typeface="Times New Roman"/>
            </a:rPr>
            <a:t>chuẩn mực đạo đức cộng sản</a:t>
          </a:r>
          <a:endParaRPr lang="x-none" sz="2200" kern="1200" dirty="0">
            <a:solidFill>
              <a:srgbClr val="FFFF00"/>
            </a:solidFill>
            <a:latin typeface="Tahoma" panose="020B0604030504040204" pitchFamily="34" charset="0"/>
            <a:ea typeface="Tahoma" panose="020B0604030504040204" pitchFamily="34" charset="0"/>
            <a:cs typeface="Tahoma" panose="020B0604030504040204" pitchFamily="34" charset="0"/>
          </a:endParaRPr>
        </a:p>
      </dsp:txBody>
      <dsp:txXfrm>
        <a:off x="2840488" y="40015"/>
        <a:ext cx="1922075" cy="2696288"/>
      </dsp:txXfrm>
    </dsp:sp>
    <dsp:sp modelId="{08CBA181-9973-7A49-9ECA-5FA1CEB1894A}">
      <dsp:nvSpPr>
        <dsp:cNvPr id="0" name=""/>
        <dsp:cNvSpPr/>
      </dsp:nvSpPr>
      <dsp:spPr>
        <a:xfrm>
          <a:off x="5010593" y="40015"/>
          <a:ext cx="3737871" cy="2696288"/>
        </a:xfrm>
        <a:prstGeom prst="rect">
          <a:avLst/>
        </a:prstGeom>
        <a:solidFill>
          <a:srgbClr val="000066">
            <a:alpha val="75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ts val="0"/>
            </a:spcAft>
            <a:buNone/>
          </a:pPr>
          <a:r>
            <a:rPr lang="en-US" sz="2200" kern="1200" dirty="0" err="1">
              <a:solidFill>
                <a:srgbClr val="FFFF00"/>
              </a:solidFill>
              <a:effectLst/>
              <a:latin typeface="Times New Roman"/>
              <a:ea typeface="Times New Roman"/>
            </a:rPr>
            <a:t>Chuẩn</a:t>
          </a:r>
          <a:r>
            <a:rPr lang="en-US" sz="2200" kern="1200" dirty="0">
              <a:solidFill>
                <a:srgbClr val="FFFF00"/>
              </a:solidFill>
              <a:effectLst/>
              <a:latin typeface="Times New Roman"/>
              <a:ea typeface="Times New Roman"/>
            </a:rPr>
            <a:t> </a:t>
          </a:r>
          <a:r>
            <a:rPr lang="en-US" sz="2200" kern="1200" dirty="0" err="1">
              <a:solidFill>
                <a:srgbClr val="FFFF00"/>
              </a:solidFill>
              <a:effectLst/>
              <a:latin typeface="Times New Roman"/>
              <a:ea typeface="Times New Roman"/>
            </a:rPr>
            <a:t>mực</a:t>
          </a:r>
          <a:r>
            <a:rPr lang="en-US" sz="2200" kern="1200" dirty="0">
              <a:solidFill>
                <a:srgbClr val="FFFF00"/>
              </a:solidFill>
              <a:effectLst/>
              <a:latin typeface="Times New Roman"/>
              <a:ea typeface="Times New Roman"/>
            </a:rPr>
            <a:t> </a:t>
          </a:r>
          <a:r>
            <a:rPr lang="en-US" sz="2200" kern="1200" dirty="0" err="1">
              <a:solidFill>
                <a:srgbClr val="FFFF00"/>
              </a:solidFill>
              <a:effectLst/>
              <a:latin typeface="Times New Roman"/>
              <a:ea typeface="Times New Roman"/>
            </a:rPr>
            <a:t>đạo</a:t>
          </a:r>
          <a:r>
            <a:rPr lang="en-US" sz="2200" kern="1200" dirty="0">
              <a:solidFill>
                <a:srgbClr val="FFFF00"/>
              </a:solidFill>
              <a:effectLst/>
              <a:latin typeface="Times New Roman"/>
              <a:ea typeface="Times New Roman"/>
            </a:rPr>
            <a:t> </a:t>
          </a:r>
          <a:r>
            <a:rPr lang="en-US" sz="2200" kern="1200" dirty="0" err="1">
              <a:solidFill>
                <a:srgbClr val="FFFF00"/>
              </a:solidFill>
              <a:effectLst/>
              <a:latin typeface="Times New Roman"/>
              <a:ea typeface="Times New Roman"/>
            </a:rPr>
            <a:t>đức</a:t>
          </a:r>
          <a:r>
            <a:rPr lang="pt-BR" sz="2200" kern="1200" dirty="0">
              <a:solidFill>
                <a:srgbClr val="FFFF00"/>
              </a:solidFill>
              <a:effectLst/>
              <a:latin typeface="Times New Roman"/>
              <a:ea typeface="Times New Roman"/>
            </a:rPr>
            <a:t> cách mạng ngoài khuôn mẫu đạo đức chung của xã hội còn mang nét đặc thù, </a:t>
          </a:r>
          <a:r>
            <a:rPr lang="en-US" sz="2200" kern="1200" dirty="0" err="1">
              <a:solidFill>
                <a:srgbClr val="FFFF00"/>
              </a:solidFill>
              <a:effectLst/>
              <a:latin typeface="Times New Roman"/>
              <a:ea typeface="Times New Roman"/>
            </a:rPr>
            <a:t>gắn</a:t>
          </a:r>
          <a:r>
            <a:rPr lang="en-US" sz="2200" kern="1200" dirty="0">
              <a:solidFill>
                <a:srgbClr val="FFFF00"/>
              </a:solidFill>
              <a:effectLst/>
              <a:latin typeface="Times New Roman"/>
              <a:ea typeface="Times New Roman"/>
            </a:rPr>
            <a:t> </a:t>
          </a:r>
          <a:r>
            <a:rPr lang="en-US" sz="2200" kern="1200" dirty="0" err="1">
              <a:solidFill>
                <a:srgbClr val="FFFF00"/>
              </a:solidFill>
              <a:effectLst/>
              <a:latin typeface="Times New Roman"/>
              <a:ea typeface="Times New Roman"/>
            </a:rPr>
            <a:t>với</a:t>
          </a:r>
          <a:r>
            <a:rPr lang="en-US" sz="2200" kern="1200" dirty="0">
              <a:solidFill>
                <a:srgbClr val="FFFF00"/>
              </a:solidFill>
              <a:effectLst/>
              <a:latin typeface="Times New Roman"/>
              <a:ea typeface="Times New Roman"/>
            </a:rPr>
            <a:t> </a:t>
          </a:r>
          <a:r>
            <a:rPr lang="pt-BR" sz="2200" kern="1200" dirty="0">
              <a:solidFill>
                <a:srgbClr val="FFFF00"/>
              </a:solidFill>
              <a:effectLst/>
              <a:latin typeface="Times New Roman"/>
              <a:ea typeface="Times New Roman"/>
            </a:rPr>
            <a:t>mục tiêu, lý tưởng, sứ mệnh</a:t>
          </a:r>
          <a:r>
            <a:rPr lang="en-US" sz="2200" kern="1200" dirty="0">
              <a:solidFill>
                <a:srgbClr val="FFFF00"/>
              </a:solidFill>
              <a:effectLst/>
              <a:latin typeface="Times New Roman"/>
              <a:ea typeface="Times New Roman"/>
            </a:rPr>
            <a:t> </a:t>
          </a:r>
          <a:r>
            <a:rPr lang="en-US" sz="2200" kern="1200" dirty="0" err="1">
              <a:solidFill>
                <a:srgbClr val="FFFF00"/>
              </a:solidFill>
              <a:effectLst/>
              <a:latin typeface="Times New Roman"/>
              <a:ea typeface="Times New Roman"/>
            </a:rPr>
            <a:t>chính</a:t>
          </a:r>
          <a:r>
            <a:rPr lang="en-US" sz="2200" kern="1200" dirty="0">
              <a:solidFill>
                <a:srgbClr val="FFFF00"/>
              </a:solidFill>
              <a:effectLst/>
              <a:latin typeface="Times New Roman"/>
              <a:ea typeface="Times New Roman"/>
            </a:rPr>
            <a:t> </a:t>
          </a:r>
          <a:r>
            <a:rPr lang="en-US" sz="2200" kern="1200" dirty="0" err="1">
              <a:solidFill>
                <a:srgbClr val="FFFF00"/>
              </a:solidFill>
              <a:effectLst/>
              <a:latin typeface="Times New Roman"/>
              <a:ea typeface="Times New Roman"/>
            </a:rPr>
            <a:t>trị</a:t>
          </a:r>
          <a:r>
            <a:rPr lang="pt-BR" sz="2200" kern="1200" dirty="0">
              <a:solidFill>
                <a:srgbClr val="FFFF00"/>
              </a:solidFill>
              <a:effectLst/>
              <a:latin typeface="Times New Roman"/>
              <a:ea typeface="Times New Roman"/>
            </a:rPr>
            <a:t> của Đảng Cộng sản Việt Nam</a:t>
          </a:r>
          <a:endParaRPr lang="x-none" sz="2200" kern="1200" dirty="0">
            <a:solidFill>
              <a:srgbClr val="FFFF00"/>
            </a:solidFill>
            <a:latin typeface="Tahoma" panose="020B0604030504040204" pitchFamily="34" charset="0"/>
            <a:ea typeface="Tahoma" panose="020B0604030504040204" pitchFamily="34" charset="0"/>
            <a:cs typeface="Tahoma" panose="020B0604030504040204" pitchFamily="34" charset="0"/>
          </a:endParaRPr>
        </a:p>
      </dsp:txBody>
      <dsp:txXfrm>
        <a:off x="5010593" y="40015"/>
        <a:ext cx="3737871" cy="269628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F8333-D99A-674B-8E9E-D3B69867A79A}">
      <dsp:nvSpPr>
        <dsp:cNvPr id="0" name=""/>
        <dsp:cNvSpPr/>
      </dsp:nvSpPr>
      <dsp:spPr>
        <a:xfrm>
          <a:off x="144016" y="0"/>
          <a:ext cx="2472197" cy="1030022"/>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rgbClr val="FFFF00"/>
              </a:solidFill>
              <a:effectLst/>
              <a:latin typeface="Times New Roman"/>
              <a:ea typeface="Times New Roman"/>
            </a:rPr>
            <a:t>Chủ đề thể hiện 2 điểm mới</a:t>
          </a:r>
          <a:endParaRPr lang="x-none" sz="2000" b="0" i="1" kern="1200" dirty="0">
            <a:solidFill>
              <a:srgbClr val="FFFF00"/>
            </a:solidFill>
            <a:latin typeface="+mj-lt"/>
          </a:endParaRPr>
        </a:p>
      </dsp:txBody>
      <dsp:txXfrm>
        <a:off x="659027" y="0"/>
        <a:ext cx="1442175" cy="1030022"/>
      </dsp:txXfrm>
    </dsp:sp>
    <dsp:sp modelId="{35F664A1-C0B5-D347-84E9-2443D51E68D2}">
      <dsp:nvSpPr>
        <dsp:cNvPr id="0" name=""/>
        <dsp:cNvSpPr/>
      </dsp:nvSpPr>
      <dsp:spPr>
        <a:xfrm>
          <a:off x="2155639" y="0"/>
          <a:ext cx="6485320" cy="1032776"/>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0480" tIns="15240" rIns="0" bIns="15240" numCol="1" spcCol="1270" anchor="ctr" anchorCtr="0">
          <a:noAutofit/>
        </a:bodyPr>
        <a:lstStyle/>
        <a:p>
          <a:pPr marL="0" lvl="0" indent="0" algn="just" defTabSz="1066800">
            <a:lnSpc>
              <a:spcPct val="90000"/>
            </a:lnSpc>
            <a:spcBef>
              <a:spcPct val="0"/>
            </a:spcBef>
            <a:spcAft>
              <a:spcPts val="600"/>
            </a:spcAft>
            <a:buNone/>
          </a:pPr>
          <a:r>
            <a:rPr lang="zu-ZA" sz="2400" i="1" kern="1200" dirty="0">
              <a:solidFill>
                <a:srgbClr val="FFFF00"/>
              </a:solidFill>
              <a:effectLst/>
              <a:latin typeface="Times New Roman"/>
              <a:ea typeface="Times New Roman"/>
            </a:rPr>
            <a:t>Hai là, </a:t>
          </a:r>
          <a:r>
            <a:rPr lang="zu-ZA" sz="2400" kern="1200" dirty="0">
              <a:solidFill>
                <a:srgbClr val="FFFF00"/>
              </a:solidFill>
              <a:effectLst/>
              <a:latin typeface="Times New Roman"/>
              <a:ea typeface="Times New Roman"/>
            </a:rPr>
            <a:t>phù hợp </a:t>
          </a:r>
          <a:r>
            <a:rPr lang="pt-BR" sz="2400" kern="1200" dirty="0">
              <a:solidFill>
                <a:srgbClr val="FFFF00"/>
              </a:solidFill>
              <a:effectLst/>
              <a:latin typeface="Times New Roman"/>
              <a:ea typeface="Times New Roman"/>
            </a:rPr>
            <a:t>với</a:t>
          </a:r>
          <a:r>
            <a:rPr lang="zu-ZA" sz="2400" kern="1200" dirty="0">
              <a:solidFill>
                <a:srgbClr val="FFFF00"/>
              </a:solidFill>
              <a:effectLst/>
              <a:latin typeface="Times New Roman"/>
              <a:ea typeface="Times New Roman"/>
            </a:rPr>
            <a:t> giai đoạn mớ</a:t>
          </a:r>
          <a:r>
            <a:rPr lang="pt-BR" sz="2400" kern="1200" dirty="0">
              <a:solidFill>
                <a:srgbClr val="FFFF00"/>
              </a:solidFill>
              <a:effectLst/>
              <a:latin typeface="Times New Roman"/>
              <a:ea typeface="Times New Roman"/>
            </a:rPr>
            <a:t>i của sự nghiệp cách mạng nước ta.</a:t>
          </a:r>
          <a:endParaRPr lang="zu-ZA" sz="2400" i="1" kern="1200" dirty="0">
            <a:solidFill>
              <a:srgbClr val="FFFF00"/>
            </a:solidFill>
            <a:effectLst/>
            <a:latin typeface="Times New Roman"/>
            <a:ea typeface="Times New Roman"/>
          </a:endParaRPr>
        </a:p>
      </dsp:txBody>
      <dsp:txXfrm>
        <a:off x="2672027" y="0"/>
        <a:ext cx="5452544" cy="103277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E572EB-9048-5D4F-9FE3-4DF7322376EE}">
      <dsp:nvSpPr>
        <dsp:cNvPr id="0" name=""/>
        <dsp:cNvSpPr/>
      </dsp:nvSpPr>
      <dsp:spPr>
        <a:xfrm>
          <a:off x="636240" y="1384695"/>
          <a:ext cx="6348534" cy="926702"/>
        </a:xfrm>
        <a:prstGeom prst="roundRect">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kern="1200" dirty="0">
              <a:solidFill>
                <a:srgbClr val="FFFF00"/>
              </a:solidFill>
              <a:latin typeface="Times New Roman" panose="02020603050405020304" pitchFamily="18" charset="0"/>
              <a:ea typeface="Times New Roman" panose="02020603050405020304" pitchFamily="18" charset="0"/>
            </a:rPr>
            <a:t>2.2. </a:t>
          </a:r>
          <a:r>
            <a:rPr lang="en-US" sz="3000" b="1" kern="1200" dirty="0" err="1">
              <a:solidFill>
                <a:srgbClr val="FFFF00"/>
              </a:solidFill>
              <a:latin typeface="Times New Roman" panose="02020603050405020304" pitchFamily="18" charset="0"/>
              <a:ea typeface="Times New Roman" panose="02020603050405020304" pitchFamily="18" charset="0"/>
            </a:rPr>
            <a:t>Nội</a:t>
          </a:r>
          <a:r>
            <a:rPr lang="en-US" sz="3000" b="1" kern="1200" dirty="0">
              <a:solidFill>
                <a:srgbClr val="FFFF00"/>
              </a:solidFill>
              <a:latin typeface="Times New Roman" panose="02020603050405020304" pitchFamily="18" charset="0"/>
              <a:ea typeface="Times New Roman" panose="02020603050405020304" pitchFamily="18" charset="0"/>
            </a:rPr>
            <a:t> dung</a:t>
          </a:r>
          <a:r>
            <a:rPr lang="vi-VN" sz="3000" b="1" kern="1200" dirty="0">
              <a:solidFill>
                <a:srgbClr val="FFFF00"/>
              </a:solidFill>
              <a:latin typeface="Times New Roman" panose="02020603050405020304" pitchFamily="18" charset="0"/>
              <a:ea typeface="Times New Roman" panose="02020603050405020304" pitchFamily="18" charset="0"/>
            </a:rPr>
            <a:t> cốt lõi của Quy định </a:t>
          </a:r>
          <a:endParaRPr lang="en-US" sz="3000" kern="1200" dirty="0">
            <a:solidFill>
              <a:srgbClr val="FFFF00"/>
            </a:solidFill>
            <a:latin typeface="Calibri" panose="020F0502020204030204" pitchFamily="34" charset="0"/>
            <a:cs typeface="Calibri" panose="020F0502020204030204" pitchFamily="34" charset="0"/>
          </a:endParaRPr>
        </a:p>
      </dsp:txBody>
      <dsp:txXfrm>
        <a:off x="681478" y="1429933"/>
        <a:ext cx="6258058" cy="83622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A6CFC-AB29-4241-818F-A6473CF751F8}">
      <dsp:nvSpPr>
        <dsp:cNvPr id="0" name=""/>
        <dsp:cNvSpPr/>
      </dsp:nvSpPr>
      <dsp:spPr>
        <a:xfrm>
          <a:off x="0" y="720083"/>
          <a:ext cx="8640960" cy="848899"/>
        </a:xfrm>
        <a:prstGeom prst="roundRect">
          <a:avLst/>
        </a:prstGeom>
        <a:solidFill>
          <a:srgbClr val="000066">
            <a:alpha val="75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NL" sz="3000" b="1" kern="1200" dirty="0">
              <a:solidFill>
                <a:srgbClr val="FFFF00"/>
              </a:solidFill>
              <a:latin typeface="Times New Roman" pitchFamily="18" charset="0"/>
              <a:cs typeface="Times New Roman" pitchFamily="18" charset="0"/>
            </a:rPr>
            <a:t>5 điều về chuẩn mực đạo đức cách mạng</a:t>
          </a:r>
          <a:endParaRPr lang="en-US" sz="3000" b="1" kern="1200" dirty="0">
            <a:solidFill>
              <a:srgbClr val="FFFF00"/>
            </a:solidFill>
            <a:latin typeface="Times New Roman" pitchFamily="18" charset="0"/>
            <a:cs typeface="Times New Roman" pitchFamily="18" charset="0"/>
          </a:endParaRPr>
        </a:p>
      </dsp:txBody>
      <dsp:txXfrm>
        <a:off x="41440" y="761523"/>
        <a:ext cx="8558080" cy="766019"/>
      </dsp:txXfrm>
    </dsp:sp>
    <dsp:sp modelId="{287EE2AA-4D6B-5B46-AB94-BD1E9CE8DD8E}">
      <dsp:nvSpPr>
        <dsp:cNvPr id="0" name=""/>
        <dsp:cNvSpPr/>
      </dsp:nvSpPr>
      <dsp:spPr>
        <a:xfrm>
          <a:off x="0" y="1800196"/>
          <a:ext cx="8640960" cy="977645"/>
        </a:xfrm>
        <a:prstGeom prst="roundRect">
          <a:avLst/>
        </a:prstGeom>
        <a:solidFill>
          <a:srgbClr val="000066">
            <a:alpha val="75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b="1" kern="1200" dirty="0">
              <a:solidFill>
                <a:srgbClr val="FFFF00"/>
              </a:solidFill>
              <a:latin typeface="Times New Roman" pitchFamily="18" charset="0"/>
              <a:cs typeface="Times New Roman" pitchFamily="18" charset="0"/>
            </a:rPr>
            <a:t>19 </a:t>
          </a:r>
          <a:r>
            <a:rPr lang="en-US" sz="3000" b="1" kern="1200" dirty="0" err="1">
              <a:solidFill>
                <a:srgbClr val="FFFF00"/>
              </a:solidFill>
              <a:latin typeface="Times New Roman" pitchFamily="18" charset="0"/>
              <a:cs typeface="Times New Roman" pitchFamily="18" charset="0"/>
            </a:rPr>
            <a:t>tiêu</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chí</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để</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đánh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giá</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việc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thực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hiện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chuẩn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mực</a:t>
          </a:r>
          <a:endParaRPr lang="en-US" sz="3000" b="1" kern="1200" dirty="0">
            <a:solidFill>
              <a:srgbClr val="FFFF00"/>
            </a:solidFill>
            <a:latin typeface="Times New Roman" pitchFamily="18" charset="0"/>
            <a:cs typeface="Times New Roman" pitchFamily="18" charset="0"/>
          </a:endParaRPr>
        </a:p>
      </dsp:txBody>
      <dsp:txXfrm>
        <a:off x="47725" y="1847921"/>
        <a:ext cx="8545510" cy="882195"/>
      </dsp:txXfrm>
    </dsp:sp>
    <dsp:sp modelId="{A9E572EB-9048-5D4F-9FE3-4DF7322376EE}">
      <dsp:nvSpPr>
        <dsp:cNvPr id="0" name=""/>
        <dsp:cNvSpPr/>
      </dsp:nvSpPr>
      <dsp:spPr>
        <a:xfrm>
          <a:off x="0" y="2952325"/>
          <a:ext cx="8640960" cy="912445"/>
        </a:xfrm>
        <a:prstGeom prst="roundRect">
          <a:avLst/>
        </a:prstGeom>
        <a:solidFill>
          <a:srgbClr val="000066">
            <a:alpha val="75000"/>
          </a:srgbClr>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en-US" sz="3000" b="1" kern="1200" dirty="0">
              <a:solidFill>
                <a:srgbClr val="FFFF00"/>
              </a:solidFill>
              <a:latin typeface="Times New Roman" pitchFamily="18" charset="0"/>
              <a:cs typeface="Times New Roman" pitchFamily="18" charset="0"/>
            </a:rPr>
            <a:t>5 </a:t>
          </a:r>
          <a:r>
            <a:rPr lang="en-US" sz="3000" b="1" kern="1200" dirty="0" err="1">
              <a:solidFill>
                <a:srgbClr val="FFFF00"/>
              </a:solidFill>
              <a:latin typeface="Times New Roman" pitchFamily="18" charset="0"/>
              <a:cs typeface="Times New Roman" pitchFamily="18" charset="0"/>
            </a:rPr>
            <a:t>mối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quan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hệ</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và</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các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nghĩa</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vụ</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trách</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nhiệm</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của</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cán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bộ</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đảng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viên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trong</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các</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mối</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quan</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hệ</a:t>
          </a:r>
          <a:r>
            <a:rPr lang="en-US" sz="3000" b="1" kern="1200" dirty="0">
              <a:solidFill>
                <a:srgbClr val="FFFF00"/>
              </a:solidFill>
              <a:latin typeface="Times New Roman" pitchFamily="18" charset="0"/>
              <a:cs typeface="Times New Roman" pitchFamily="18" charset="0"/>
            </a:rPr>
            <a:t> </a:t>
          </a:r>
          <a:r>
            <a:rPr lang="en-US" sz="3000" b="1" kern="1200" dirty="0" err="1">
              <a:solidFill>
                <a:srgbClr val="FFFF00"/>
              </a:solidFill>
              <a:latin typeface="Times New Roman" pitchFamily="18" charset="0"/>
              <a:cs typeface="Times New Roman" pitchFamily="18" charset="0"/>
            </a:rPr>
            <a:t>đó</a:t>
          </a:r>
          <a:endParaRPr lang="en-US" sz="3000" kern="1200" dirty="0">
            <a:solidFill>
              <a:srgbClr val="FFFF00"/>
            </a:solidFill>
            <a:latin typeface="Times New Roman" pitchFamily="18" charset="0"/>
            <a:cs typeface="Times New Roman" pitchFamily="18" charset="0"/>
          </a:endParaRPr>
        </a:p>
      </dsp:txBody>
      <dsp:txXfrm>
        <a:off x="44542" y="2996867"/>
        <a:ext cx="8551876" cy="82336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216E9-E63C-2841-AF7B-57CE545DDA9F}">
      <dsp:nvSpPr>
        <dsp:cNvPr id="0" name=""/>
        <dsp:cNvSpPr/>
      </dsp:nvSpPr>
      <dsp:spPr>
        <a:xfrm>
          <a:off x="72010" y="133749"/>
          <a:ext cx="3219235" cy="1594441"/>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0" kern="1200" dirty="0" err="1">
              <a:solidFill>
                <a:srgbClr val="FFFF00"/>
              </a:solidFill>
              <a:effectLst/>
              <a:latin typeface="Times New Roman"/>
              <a:ea typeface="Times New Roman"/>
            </a:rPr>
            <a:t>Điều</a:t>
          </a:r>
          <a:r>
            <a:rPr lang="en-US" sz="2600" b="1" i="0" kern="1200" dirty="0">
              <a:solidFill>
                <a:srgbClr val="FFFF00"/>
              </a:solidFill>
              <a:effectLst/>
              <a:latin typeface="Times New Roman"/>
              <a:ea typeface="Times New Roman"/>
            </a:rPr>
            <a:t> 1</a:t>
          </a:r>
          <a:endParaRPr lang="en-US" sz="2600" b="1" i="0" kern="1200" dirty="0">
            <a:solidFill>
              <a:srgbClr val="FFFF00"/>
            </a:solidFill>
          </a:endParaRPr>
        </a:p>
      </dsp:txBody>
      <dsp:txXfrm>
        <a:off x="869231" y="133749"/>
        <a:ext cx="1624794" cy="1594441"/>
      </dsp:txXfrm>
    </dsp:sp>
    <dsp:sp modelId="{31BC9D51-853D-D24A-A5C3-4654B1B479D2}">
      <dsp:nvSpPr>
        <dsp:cNvPr id="0" name=""/>
        <dsp:cNvSpPr/>
      </dsp:nvSpPr>
      <dsp:spPr>
        <a:xfrm>
          <a:off x="2520277" y="72012"/>
          <a:ext cx="6058257" cy="1658507"/>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1" kern="1200" dirty="0" err="1">
              <a:solidFill>
                <a:srgbClr val="FFFF00"/>
              </a:solidFill>
              <a:effectLst/>
              <a:latin typeface="Times New Roman"/>
              <a:ea typeface="Times New Roman"/>
            </a:rPr>
            <a:t>Yêu</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nước</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tôn</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trọng</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Nhân</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dân</a:t>
          </a:r>
          <a:r>
            <a:rPr lang="en-US" sz="2600" b="1" i="1" kern="1200" dirty="0">
              <a:solidFill>
                <a:srgbClr val="FFFF00"/>
              </a:solidFill>
              <a:effectLst/>
              <a:latin typeface="Times New Roman"/>
              <a:ea typeface="Times New Roman"/>
            </a:rPr>
            <a:t>,</a:t>
          </a:r>
          <a:r>
            <a:rPr lang="zu-ZA" sz="2600" b="1" i="1" kern="1200" dirty="0">
              <a:solidFill>
                <a:srgbClr val="FFFF00"/>
              </a:solidFill>
              <a:effectLst/>
              <a:latin typeface="Times New Roman"/>
              <a:ea typeface="Times New Roman"/>
            </a:rPr>
            <a:t> tuyệt đối trung thành với Đảng, với Tổ quốc</a:t>
          </a:r>
          <a:endParaRPr lang="en-US" sz="2600" b="1" kern="1200" dirty="0">
            <a:solidFill>
              <a:srgbClr val="FFFF00"/>
            </a:solidFill>
            <a:latin typeface="Times New Roman" pitchFamily="18" charset="0"/>
            <a:cs typeface="Times New Roman" pitchFamily="18" charset="0"/>
          </a:endParaRPr>
        </a:p>
      </dsp:txBody>
      <dsp:txXfrm>
        <a:off x="3349531" y="72012"/>
        <a:ext cx="4399750" cy="165850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216E9-E63C-2841-AF7B-57CE545DDA9F}">
      <dsp:nvSpPr>
        <dsp:cNvPr id="0" name=""/>
        <dsp:cNvSpPr/>
      </dsp:nvSpPr>
      <dsp:spPr>
        <a:xfrm>
          <a:off x="2" y="0"/>
          <a:ext cx="3219235" cy="1717931"/>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0" kern="1200" dirty="0" err="1">
              <a:solidFill>
                <a:srgbClr val="FFFF00"/>
              </a:solidFill>
              <a:effectLst/>
              <a:latin typeface="Times New Roman"/>
              <a:ea typeface="Times New Roman"/>
            </a:rPr>
            <a:t>Điều</a:t>
          </a:r>
          <a:r>
            <a:rPr lang="en-US" sz="2600" b="1" i="0" kern="1200" dirty="0">
              <a:solidFill>
                <a:srgbClr val="FFFF00"/>
              </a:solidFill>
              <a:effectLst/>
              <a:latin typeface="Times New Roman"/>
              <a:ea typeface="Times New Roman"/>
            </a:rPr>
            <a:t> 2</a:t>
          </a:r>
          <a:endParaRPr lang="en-US" sz="2600" b="1" i="0" kern="1200" dirty="0">
            <a:solidFill>
              <a:srgbClr val="FFFF00"/>
            </a:solidFill>
          </a:endParaRPr>
        </a:p>
      </dsp:txBody>
      <dsp:txXfrm>
        <a:off x="858968" y="0"/>
        <a:ext cx="1501304" cy="1717931"/>
      </dsp:txXfrm>
    </dsp:sp>
    <dsp:sp modelId="{31BC9D51-853D-D24A-A5C3-4654B1B479D2}">
      <dsp:nvSpPr>
        <dsp:cNvPr id="0" name=""/>
        <dsp:cNvSpPr/>
      </dsp:nvSpPr>
      <dsp:spPr>
        <a:xfrm>
          <a:off x="2520277" y="0"/>
          <a:ext cx="6058257" cy="1658524"/>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1" kern="1200" spc="-50" dirty="0" err="1">
              <a:solidFill>
                <a:srgbClr val="FFFF00"/>
              </a:solidFill>
              <a:effectLst/>
              <a:latin typeface="Times New Roman"/>
              <a:ea typeface="Times New Roman"/>
            </a:rPr>
            <a:t>Bản</a:t>
          </a:r>
          <a:r>
            <a:rPr lang="en-US" sz="2600" b="1" i="1" kern="1200" spc="-50" dirty="0">
              <a:solidFill>
                <a:srgbClr val="FFFF00"/>
              </a:solidFill>
              <a:effectLst/>
              <a:latin typeface="Times New Roman"/>
              <a:ea typeface="Times New Roman"/>
            </a:rPr>
            <a:t> </a:t>
          </a:r>
          <a:r>
            <a:rPr lang="en-US" sz="2600" b="1" i="1" kern="1200" spc="-50" dirty="0" err="1">
              <a:solidFill>
                <a:srgbClr val="FFFF00"/>
              </a:solidFill>
              <a:effectLst/>
              <a:latin typeface="Times New Roman"/>
              <a:ea typeface="Times New Roman"/>
            </a:rPr>
            <a:t>lĩnh</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đổi</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mới</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sáng</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tạo</a:t>
          </a:r>
          <a:r>
            <a:rPr lang="en-US" sz="2600" b="1" i="1" kern="1200" dirty="0">
              <a:solidFill>
                <a:srgbClr val="FFFF00"/>
              </a:solidFill>
              <a:effectLst/>
              <a:latin typeface="Times New Roman"/>
              <a:ea typeface="Times New Roman"/>
            </a:rPr>
            <a:t>, </a:t>
          </a:r>
        </a:p>
        <a:p>
          <a:pPr marL="0" lvl="0" indent="0" algn="ctr" defTabSz="1155700">
            <a:lnSpc>
              <a:spcPct val="90000"/>
            </a:lnSpc>
            <a:spcBef>
              <a:spcPct val="0"/>
            </a:spcBef>
            <a:spcAft>
              <a:spcPct val="35000"/>
            </a:spcAft>
            <a:buNone/>
          </a:pPr>
          <a:r>
            <a:rPr lang="en-US" sz="2600" b="1" i="1" kern="1200" dirty="0" err="1">
              <a:solidFill>
                <a:srgbClr val="FFFF00"/>
              </a:solidFill>
              <a:effectLst/>
              <a:latin typeface="Times New Roman"/>
              <a:ea typeface="Times New Roman"/>
            </a:rPr>
            <a:t>hội</a:t>
          </a:r>
          <a:r>
            <a:rPr lang="en-US" sz="2600" b="1" i="1" kern="1200" dirty="0">
              <a:solidFill>
                <a:srgbClr val="FFFF00"/>
              </a:solidFill>
              <a:effectLst/>
              <a:latin typeface="Times New Roman"/>
              <a:ea typeface="Times New Roman"/>
            </a:rPr>
            <a:t> </a:t>
          </a:r>
          <a:r>
            <a:rPr lang="en-US" sz="2600" b="1" i="1" kern="1200" dirty="0" err="1">
              <a:solidFill>
                <a:srgbClr val="FFFF00"/>
              </a:solidFill>
              <a:effectLst/>
              <a:latin typeface="Times New Roman"/>
              <a:ea typeface="Times New Roman"/>
            </a:rPr>
            <a:t>nhập</a:t>
          </a:r>
          <a:endParaRPr lang="en-US" sz="2600" b="1" kern="1200" dirty="0">
            <a:solidFill>
              <a:srgbClr val="FFFF00"/>
            </a:solidFill>
            <a:latin typeface="Times New Roman" pitchFamily="18" charset="0"/>
            <a:cs typeface="Times New Roman" pitchFamily="18" charset="0"/>
          </a:endParaRPr>
        </a:p>
      </dsp:txBody>
      <dsp:txXfrm>
        <a:off x="3349539" y="0"/>
        <a:ext cx="4399733" cy="165852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216E9-E63C-2841-AF7B-57CE545DDA9F}">
      <dsp:nvSpPr>
        <dsp:cNvPr id="0" name=""/>
        <dsp:cNvSpPr/>
      </dsp:nvSpPr>
      <dsp:spPr>
        <a:xfrm>
          <a:off x="72006" y="72004"/>
          <a:ext cx="2172983" cy="1159603"/>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0" kern="1200" dirty="0" err="1">
              <a:solidFill>
                <a:srgbClr val="FFFF00"/>
              </a:solidFill>
              <a:effectLst/>
              <a:latin typeface="Times New Roman"/>
              <a:ea typeface="Times New Roman"/>
            </a:rPr>
            <a:t>Điều</a:t>
          </a:r>
          <a:r>
            <a:rPr lang="en-US" sz="2600" b="1" i="0" kern="1200" dirty="0">
              <a:solidFill>
                <a:srgbClr val="FFFF00"/>
              </a:solidFill>
              <a:effectLst/>
              <a:latin typeface="Times New Roman"/>
              <a:ea typeface="Times New Roman"/>
            </a:rPr>
            <a:t> 3</a:t>
          </a:r>
          <a:endParaRPr lang="en-US" sz="2600" b="1" i="0" kern="1200" dirty="0">
            <a:solidFill>
              <a:srgbClr val="FFFF00"/>
            </a:solidFill>
          </a:endParaRPr>
        </a:p>
      </dsp:txBody>
      <dsp:txXfrm>
        <a:off x="651808" y="72004"/>
        <a:ext cx="1013380" cy="1159603"/>
      </dsp:txXfrm>
    </dsp:sp>
    <dsp:sp modelId="{31BC9D51-853D-D24A-A5C3-4654B1B479D2}">
      <dsp:nvSpPr>
        <dsp:cNvPr id="0" name=""/>
        <dsp:cNvSpPr/>
      </dsp:nvSpPr>
      <dsp:spPr>
        <a:xfrm>
          <a:off x="1728190" y="72013"/>
          <a:ext cx="4089323" cy="1119503"/>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0480" tIns="15240" rIns="0" bIns="15240" numCol="1" spcCol="1270" anchor="ctr" anchorCtr="0">
          <a:noAutofit/>
        </a:bodyPr>
        <a:lstStyle/>
        <a:p>
          <a:pPr marL="0" lvl="0" indent="0" algn="ctr" defTabSz="1066800">
            <a:lnSpc>
              <a:spcPct val="90000"/>
            </a:lnSpc>
            <a:spcBef>
              <a:spcPct val="0"/>
            </a:spcBef>
            <a:spcAft>
              <a:spcPct val="35000"/>
            </a:spcAft>
            <a:buNone/>
          </a:pPr>
          <a:r>
            <a:rPr lang="en-US" sz="2400" b="1" i="1" kern="1200" dirty="0" err="1">
              <a:solidFill>
                <a:srgbClr val="FFFF00"/>
              </a:solidFill>
              <a:latin typeface="Times New Roman" pitchFamily="18" charset="0"/>
              <a:cs typeface="Times New Roman" pitchFamily="18" charset="0"/>
            </a:rPr>
            <a:t>Cần</a:t>
          </a:r>
          <a:r>
            <a:rPr lang="en-US" sz="2400" b="1" i="1" kern="1200" dirty="0">
              <a:solidFill>
                <a:srgbClr val="FFFF00"/>
              </a:solidFill>
              <a:latin typeface="Times New Roman" pitchFamily="18" charset="0"/>
              <a:cs typeface="Times New Roman" pitchFamily="18" charset="0"/>
            </a:rPr>
            <a:t>, </a:t>
          </a:r>
          <a:r>
            <a:rPr lang="en-US" sz="2400" b="1" i="1" kern="1200" dirty="0" err="1">
              <a:solidFill>
                <a:srgbClr val="FFFF00"/>
              </a:solidFill>
              <a:latin typeface="Times New Roman" pitchFamily="18" charset="0"/>
              <a:cs typeface="Times New Roman" pitchFamily="18" charset="0"/>
            </a:rPr>
            <a:t>kiệm</a:t>
          </a:r>
          <a:r>
            <a:rPr lang="en-US" sz="2400" b="1" i="1" kern="1200" dirty="0">
              <a:solidFill>
                <a:srgbClr val="FFFF00"/>
              </a:solidFill>
              <a:latin typeface="Times New Roman" pitchFamily="18" charset="0"/>
              <a:cs typeface="Times New Roman" pitchFamily="18" charset="0"/>
            </a:rPr>
            <a:t>, </a:t>
          </a:r>
          <a:r>
            <a:rPr lang="en-US" sz="2400" b="1" i="1" kern="1200" dirty="0" err="1">
              <a:solidFill>
                <a:srgbClr val="FFFF00"/>
              </a:solidFill>
              <a:latin typeface="Times New Roman" pitchFamily="18" charset="0"/>
              <a:cs typeface="Times New Roman" pitchFamily="18" charset="0"/>
            </a:rPr>
            <a:t>liêm</a:t>
          </a:r>
          <a:r>
            <a:rPr lang="en-US" sz="2400" b="1" i="1" kern="1200" dirty="0">
              <a:solidFill>
                <a:srgbClr val="FFFF00"/>
              </a:solidFill>
              <a:latin typeface="Times New Roman" pitchFamily="18" charset="0"/>
              <a:cs typeface="Times New Roman" pitchFamily="18" charset="0"/>
            </a:rPr>
            <a:t>, </a:t>
          </a:r>
          <a:r>
            <a:rPr lang="en-US" sz="2400" b="1" i="1" kern="1200" dirty="0" err="1">
              <a:solidFill>
                <a:srgbClr val="FFFF00"/>
              </a:solidFill>
              <a:latin typeface="Times New Roman" pitchFamily="18" charset="0"/>
              <a:cs typeface="Times New Roman" pitchFamily="18" charset="0"/>
            </a:rPr>
            <a:t>chính</a:t>
          </a:r>
          <a:r>
            <a:rPr lang="en-US" sz="2400" b="1" i="1" kern="1200" dirty="0">
              <a:solidFill>
                <a:srgbClr val="FFFF00"/>
              </a:solidFill>
              <a:latin typeface="Times New Roman" pitchFamily="18" charset="0"/>
              <a:cs typeface="Times New Roman" pitchFamily="18" charset="0"/>
            </a:rPr>
            <a:t>, </a:t>
          </a:r>
        </a:p>
        <a:p>
          <a:pPr marL="0" lvl="0" indent="0" algn="ctr" defTabSz="1066800">
            <a:lnSpc>
              <a:spcPct val="90000"/>
            </a:lnSpc>
            <a:spcBef>
              <a:spcPct val="0"/>
            </a:spcBef>
            <a:spcAft>
              <a:spcPct val="35000"/>
            </a:spcAft>
            <a:buNone/>
          </a:pPr>
          <a:r>
            <a:rPr lang="en-US" sz="2400" b="1" i="1" kern="1200" dirty="0" err="1">
              <a:solidFill>
                <a:srgbClr val="FFFF00"/>
              </a:solidFill>
              <a:latin typeface="Times New Roman" pitchFamily="18" charset="0"/>
              <a:cs typeface="Times New Roman" pitchFamily="18" charset="0"/>
            </a:rPr>
            <a:t>chí</a:t>
          </a:r>
          <a:r>
            <a:rPr lang="en-US" sz="2400" b="1" i="1" kern="1200" dirty="0">
              <a:solidFill>
                <a:srgbClr val="FFFF00"/>
              </a:solidFill>
              <a:latin typeface="Times New Roman" pitchFamily="18" charset="0"/>
              <a:cs typeface="Times New Roman" pitchFamily="18" charset="0"/>
            </a:rPr>
            <a:t> </a:t>
          </a:r>
          <a:r>
            <a:rPr lang="en-US" sz="2400" b="1" i="1" kern="1200" dirty="0" err="1">
              <a:solidFill>
                <a:srgbClr val="FFFF00"/>
              </a:solidFill>
              <a:latin typeface="Times New Roman" pitchFamily="18" charset="0"/>
              <a:cs typeface="Times New Roman" pitchFamily="18" charset="0"/>
            </a:rPr>
            <a:t>công</a:t>
          </a:r>
          <a:r>
            <a:rPr lang="en-US" sz="2400" b="1" i="1" kern="1200" dirty="0">
              <a:solidFill>
                <a:srgbClr val="FFFF00"/>
              </a:solidFill>
              <a:latin typeface="Times New Roman" pitchFamily="18" charset="0"/>
              <a:cs typeface="Times New Roman" pitchFamily="18" charset="0"/>
            </a:rPr>
            <a:t> </a:t>
          </a:r>
          <a:r>
            <a:rPr lang="en-US" sz="2400" b="1" i="1" kern="1200" dirty="0" err="1">
              <a:solidFill>
                <a:srgbClr val="FFFF00"/>
              </a:solidFill>
              <a:latin typeface="Times New Roman" pitchFamily="18" charset="0"/>
              <a:cs typeface="Times New Roman" pitchFamily="18" charset="0"/>
            </a:rPr>
            <a:t>vô</a:t>
          </a:r>
          <a:r>
            <a:rPr lang="en-US" sz="2400" b="1" i="1" kern="1200" dirty="0">
              <a:solidFill>
                <a:srgbClr val="FFFF00"/>
              </a:solidFill>
              <a:latin typeface="Times New Roman" pitchFamily="18" charset="0"/>
              <a:cs typeface="Times New Roman" pitchFamily="18" charset="0"/>
            </a:rPr>
            <a:t> </a:t>
          </a:r>
          <a:r>
            <a:rPr lang="en-US" sz="2400" b="1" i="1" kern="1200" dirty="0" err="1">
              <a:solidFill>
                <a:srgbClr val="FFFF00"/>
              </a:solidFill>
              <a:latin typeface="Times New Roman" pitchFamily="18" charset="0"/>
              <a:cs typeface="Times New Roman" pitchFamily="18" charset="0"/>
            </a:rPr>
            <a:t>tư</a:t>
          </a:r>
          <a:endParaRPr lang="en-US" sz="2400" b="1" kern="1200" dirty="0">
            <a:solidFill>
              <a:srgbClr val="FFFF00"/>
            </a:solidFill>
            <a:latin typeface="Times New Roman" pitchFamily="18" charset="0"/>
            <a:cs typeface="Times New Roman" pitchFamily="18" charset="0"/>
          </a:endParaRPr>
        </a:p>
      </dsp:txBody>
      <dsp:txXfrm>
        <a:off x="2287942" y="72013"/>
        <a:ext cx="2969820" cy="111950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216E9-E63C-2841-AF7B-57CE545DDA9F}">
      <dsp:nvSpPr>
        <dsp:cNvPr id="0" name=""/>
        <dsp:cNvSpPr/>
      </dsp:nvSpPr>
      <dsp:spPr>
        <a:xfrm>
          <a:off x="2" y="0"/>
          <a:ext cx="3246062" cy="1732247"/>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0" kern="1200" dirty="0" err="1">
              <a:solidFill>
                <a:srgbClr val="FFFF00"/>
              </a:solidFill>
              <a:effectLst/>
              <a:latin typeface="Times New Roman"/>
              <a:ea typeface="Times New Roman"/>
            </a:rPr>
            <a:t>Điều</a:t>
          </a:r>
          <a:r>
            <a:rPr lang="en-US" sz="2600" b="1" i="0" kern="1200" dirty="0">
              <a:solidFill>
                <a:srgbClr val="FFFF00"/>
              </a:solidFill>
              <a:effectLst/>
              <a:latin typeface="Times New Roman"/>
              <a:ea typeface="Times New Roman"/>
            </a:rPr>
            <a:t> 4</a:t>
          </a:r>
          <a:endParaRPr lang="en-US" sz="2600" b="1" i="0" kern="1200" dirty="0">
            <a:solidFill>
              <a:srgbClr val="FFFF00"/>
            </a:solidFill>
          </a:endParaRPr>
        </a:p>
      </dsp:txBody>
      <dsp:txXfrm>
        <a:off x="866126" y="0"/>
        <a:ext cx="1513815" cy="1732247"/>
      </dsp:txXfrm>
    </dsp:sp>
    <dsp:sp modelId="{31BC9D51-853D-D24A-A5C3-4654B1B479D2}">
      <dsp:nvSpPr>
        <dsp:cNvPr id="0" name=""/>
        <dsp:cNvSpPr/>
      </dsp:nvSpPr>
      <dsp:spPr>
        <a:xfrm>
          <a:off x="2541280" y="0"/>
          <a:ext cx="6108742" cy="1672345"/>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vi-VN" sz="2600" b="1" i="1" kern="1200" dirty="0">
              <a:solidFill>
                <a:srgbClr val="FFFF00"/>
              </a:solidFill>
              <a:latin typeface="Times New Roman" pitchFamily="18" charset="0"/>
              <a:cs typeface="Times New Roman" pitchFamily="18" charset="0"/>
            </a:rPr>
            <a:t>Đoàn kết, kỷ cương, </a:t>
          </a:r>
          <a:endParaRPr lang="en-US" sz="2600" b="1" i="1" kern="1200" dirty="0">
            <a:solidFill>
              <a:srgbClr val="FFFF00"/>
            </a:solidFill>
            <a:latin typeface="Times New Roman" pitchFamily="18" charset="0"/>
            <a:cs typeface="Times New Roman" pitchFamily="18" charset="0"/>
          </a:endParaRPr>
        </a:p>
        <a:p>
          <a:pPr marL="0" lvl="0" indent="0" algn="ctr" defTabSz="1155700">
            <a:lnSpc>
              <a:spcPct val="90000"/>
            </a:lnSpc>
            <a:spcBef>
              <a:spcPct val="0"/>
            </a:spcBef>
            <a:spcAft>
              <a:spcPct val="35000"/>
            </a:spcAft>
            <a:buNone/>
          </a:pPr>
          <a:r>
            <a:rPr lang="vi-VN" sz="2600" b="1" i="1" kern="1200" dirty="0">
              <a:solidFill>
                <a:srgbClr val="FFFF00"/>
              </a:solidFill>
              <a:latin typeface="Times New Roman" pitchFamily="18" charset="0"/>
              <a:cs typeface="Times New Roman" pitchFamily="18" charset="0"/>
            </a:rPr>
            <a:t>tình thương, trách nhiệm</a:t>
          </a:r>
          <a:endParaRPr lang="en-US" sz="2600" b="1" kern="1200" dirty="0">
            <a:solidFill>
              <a:srgbClr val="FFFF00"/>
            </a:solidFill>
            <a:latin typeface="Times New Roman" pitchFamily="18" charset="0"/>
            <a:cs typeface="Times New Roman" pitchFamily="18" charset="0"/>
          </a:endParaRPr>
        </a:p>
      </dsp:txBody>
      <dsp:txXfrm>
        <a:off x="3377453" y="0"/>
        <a:ext cx="4436397" cy="167234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216E9-E63C-2841-AF7B-57CE545DDA9F}">
      <dsp:nvSpPr>
        <dsp:cNvPr id="0" name=""/>
        <dsp:cNvSpPr/>
      </dsp:nvSpPr>
      <dsp:spPr>
        <a:xfrm>
          <a:off x="2" y="0"/>
          <a:ext cx="3219235" cy="1717931"/>
        </a:xfrm>
        <a:prstGeom prst="chevron">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en-US" sz="2600" b="1" i="0" kern="1200" dirty="0" err="1">
              <a:solidFill>
                <a:srgbClr val="FFFF00"/>
              </a:solidFill>
              <a:effectLst/>
              <a:latin typeface="Times New Roman"/>
              <a:ea typeface="Times New Roman"/>
            </a:rPr>
            <a:t>Điều</a:t>
          </a:r>
          <a:r>
            <a:rPr lang="en-US" sz="2600" b="1" i="0" kern="1200" dirty="0">
              <a:solidFill>
                <a:srgbClr val="FFFF00"/>
              </a:solidFill>
              <a:effectLst/>
              <a:latin typeface="Times New Roman"/>
              <a:ea typeface="Times New Roman"/>
            </a:rPr>
            <a:t> 5</a:t>
          </a:r>
          <a:endParaRPr lang="en-US" sz="2600" b="1" i="0" kern="1200" dirty="0">
            <a:solidFill>
              <a:srgbClr val="FFFF00"/>
            </a:solidFill>
          </a:endParaRPr>
        </a:p>
      </dsp:txBody>
      <dsp:txXfrm>
        <a:off x="858968" y="0"/>
        <a:ext cx="1501304" cy="1717931"/>
      </dsp:txXfrm>
    </dsp:sp>
    <dsp:sp modelId="{31BC9D51-853D-D24A-A5C3-4654B1B479D2}">
      <dsp:nvSpPr>
        <dsp:cNvPr id="0" name=""/>
        <dsp:cNvSpPr/>
      </dsp:nvSpPr>
      <dsp:spPr>
        <a:xfrm>
          <a:off x="2520277" y="0"/>
          <a:ext cx="6058257" cy="1658524"/>
        </a:xfrm>
        <a:prstGeom prst="chevron">
          <a:avLst/>
        </a:prstGeom>
        <a:solidFill>
          <a:srgbClr val="C000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3020" tIns="16510" rIns="0" bIns="16510" numCol="1" spcCol="1270" anchor="ctr" anchorCtr="0">
          <a:noAutofit/>
        </a:bodyPr>
        <a:lstStyle/>
        <a:p>
          <a:pPr marL="0" lvl="0" indent="0" algn="ctr" defTabSz="1155700">
            <a:lnSpc>
              <a:spcPct val="90000"/>
            </a:lnSpc>
            <a:spcBef>
              <a:spcPct val="0"/>
            </a:spcBef>
            <a:spcAft>
              <a:spcPct val="35000"/>
            </a:spcAft>
            <a:buNone/>
          </a:pPr>
          <a:r>
            <a:rPr lang="vi-VN" sz="2600" b="1" i="1" kern="1200" dirty="0">
              <a:solidFill>
                <a:srgbClr val="FFFF00"/>
              </a:solidFill>
              <a:latin typeface="Times New Roman" pitchFamily="18" charset="0"/>
              <a:cs typeface="Times New Roman" pitchFamily="18" charset="0"/>
            </a:rPr>
            <a:t>Gương mẫu, khiêm tốn, </a:t>
          </a:r>
          <a:endParaRPr lang="en-US" sz="2600" b="1" i="1" kern="1200" dirty="0">
            <a:solidFill>
              <a:srgbClr val="FFFF00"/>
            </a:solidFill>
            <a:latin typeface="Times New Roman" pitchFamily="18" charset="0"/>
            <a:cs typeface="Times New Roman" pitchFamily="18" charset="0"/>
          </a:endParaRPr>
        </a:p>
        <a:p>
          <a:pPr marL="0" lvl="0" indent="0" algn="ctr" defTabSz="1155700">
            <a:lnSpc>
              <a:spcPct val="90000"/>
            </a:lnSpc>
            <a:spcBef>
              <a:spcPct val="0"/>
            </a:spcBef>
            <a:spcAft>
              <a:spcPct val="35000"/>
            </a:spcAft>
            <a:buNone/>
          </a:pPr>
          <a:r>
            <a:rPr lang="vi-VN" sz="2600" b="1" i="1" kern="1200" dirty="0">
              <a:solidFill>
                <a:srgbClr val="FFFF00"/>
              </a:solidFill>
              <a:latin typeface="Times New Roman" pitchFamily="18" charset="0"/>
              <a:cs typeface="Times New Roman" pitchFamily="18" charset="0"/>
            </a:rPr>
            <a:t>tu dưỡng rèn luyện, </a:t>
          </a:r>
          <a:endParaRPr lang="en-US" sz="2600" b="1" i="1" kern="1200" dirty="0">
            <a:solidFill>
              <a:srgbClr val="FFFF00"/>
            </a:solidFill>
            <a:latin typeface="Times New Roman" pitchFamily="18" charset="0"/>
            <a:cs typeface="Times New Roman" pitchFamily="18" charset="0"/>
          </a:endParaRPr>
        </a:p>
        <a:p>
          <a:pPr marL="0" lvl="0" indent="0" algn="ctr" defTabSz="1155700">
            <a:lnSpc>
              <a:spcPct val="90000"/>
            </a:lnSpc>
            <a:spcBef>
              <a:spcPct val="0"/>
            </a:spcBef>
            <a:spcAft>
              <a:spcPct val="35000"/>
            </a:spcAft>
            <a:buNone/>
          </a:pPr>
          <a:r>
            <a:rPr lang="vi-VN" sz="2600" b="1" i="1" kern="1200" dirty="0">
              <a:solidFill>
                <a:srgbClr val="FFFF00"/>
              </a:solidFill>
              <a:latin typeface="Times New Roman" pitchFamily="18" charset="0"/>
              <a:cs typeface="Times New Roman" pitchFamily="18" charset="0"/>
            </a:rPr>
            <a:t>học tập suốt đời</a:t>
          </a:r>
          <a:endParaRPr lang="en-US" sz="2600" b="1" kern="1200" dirty="0">
            <a:solidFill>
              <a:srgbClr val="FFFF00"/>
            </a:solidFill>
            <a:latin typeface="Times New Roman" pitchFamily="18" charset="0"/>
            <a:cs typeface="Times New Roman" pitchFamily="18" charset="0"/>
          </a:endParaRPr>
        </a:p>
      </dsp:txBody>
      <dsp:txXfrm>
        <a:off x="3349539" y="0"/>
        <a:ext cx="4399733" cy="16585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2125" cy="341313"/>
          </a:xfrm>
          <a:prstGeom prst="rect">
            <a:avLst/>
          </a:prstGeom>
        </p:spPr>
        <p:txBody>
          <a:bodyPr vert="horz" lIns="91300" tIns="45649" rIns="91300" bIns="45649" rtlCol="0"/>
          <a:lstStyle>
            <a:lvl1pPr algn="l" eaLnBrk="0" hangingPunct="0">
              <a:defRPr sz="1200"/>
            </a:lvl1pPr>
          </a:lstStyle>
          <a:p>
            <a:pPr>
              <a:defRPr/>
            </a:pPr>
            <a:endParaRPr lang="en-GB"/>
          </a:p>
        </p:txBody>
      </p:sp>
      <p:sp>
        <p:nvSpPr>
          <p:cNvPr id="3" name="Date Placeholder 2"/>
          <p:cNvSpPr>
            <a:spLocks noGrp="1"/>
          </p:cNvSpPr>
          <p:nvPr>
            <p:ph type="dt" sz="quarter" idx="1"/>
          </p:nvPr>
        </p:nvSpPr>
        <p:spPr>
          <a:xfrm>
            <a:off x="5622926" y="0"/>
            <a:ext cx="4303713" cy="341313"/>
          </a:xfrm>
          <a:prstGeom prst="rect">
            <a:avLst/>
          </a:prstGeom>
        </p:spPr>
        <p:txBody>
          <a:bodyPr vert="horz" lIns="91300" tIns="45649" rIns="91300" bIns="45649" rtlCol="0"/>
          <a:lstStyle>
            <a:lvl1pPr algn="r" eaLnBrk="0" hangingPunct="0">
              <a:defRPr sz="1200"/>
            </a:lvl1pPr>
          </a:lstStyle>
          <a:p>
            <a:pPr>
              <a:defRPr/>
            </a:pPr>
            <a:fld id="{7A87B212-9918-4FA7-B9AC-67B63A21879F}" type="datetimeFigureOut">
              <a:rPr lang="en-GB"/>
              <a:pPr>
                <a:defRPr/>
              </a:pPr>
              <a:t>08/07/2024</a:t>
            </a:fld>
            <a:endParaRPr lang="en-GB"/>
          </a:p>
        </p:txBody>
      </p:sp>
      <p:sp>
        <p:nvSpPr>
          <p:cNvPr id="4" name="Footer Placeholder 3"/>
          <p:cNvSpPr>
            <a:spLocks noGrp="1"/>
          </p:cNvSpPr>
          <p:nvPr>
            <p:ph type="ftr" sz="quarter" idx="2"/>
          </p:nvPr>
        </p:nvSpPr>
        <p:spPr>
          <a:xfrm>
            <a:off x="1" y="6456364"/>
            <a:ext cx="4302125" cy="341312"/>
          </a:xfrm>
          <a:prstGeom prst="rect">
            <a:avLst/>
          </a:prstGeom>
        </p:spPr>
        <p:txBody>
          <a:bodyPr vert="horz" lIns="91300" tIns="45649" rIns="91300" bIns="45649" rtlCol="0" anchor="b"/>
          <a:lstStyle>
            <a:lvl1pPr algn="l" eaLnBrk="0" hangingPunct="0">
              <a:defRPr sz="1200"/>
            </a:lvl1pPr>
          </a:lstStyle>
          <a:p>
            <a:pPr>
              <a:defRPr/>
            </a:pPr>
            <a:endParaRPr lang="en-GB"/>
          </a:p>
        </p:txBody>
      </p:sp>
      <p:sp>
        <p:nvSpPr>
          <p:cNvPr id="6" name="Slide Number Placeholder 5"/>
          <p:cNvSpPr>
            <a:spLocks noGrp="1"/>
          </p:cNvSpPr>
          <p:nvPr>
            <p:ph type="sldNum" sz="quarter" idx="3"/>
          </p:nvPr>
        </p:nvSpPr>
        <p:spPr>
          <a:xfrm>
            <a:off x="5622926" y="6456364"/>
            <a:ext cx="4303713" cy="341312"/>
          </a:xfrm>
          <a:prstGeom prst="rect">
            <a:avLst/>
          </a:prstGeom>
        </p:spPr>
        <p:txBody>
          <a:bodyPr vert="horz" wrap="square" lIns="91300" tIns="45649" rIns="91300" bIns="45649" numCol="1" anchor="b" anchorCtr="0" compatLnSpc="1">
            <a:prstTxWarp prst="textNoShape">
              <a:avLst/>
            </a:prstTxWarp>
          </a:bodyPr>
          <a:lstStyle>
            <a:lvl1pPr algn="r" eaLnBrk="0" hangingPunct="0">
              <a:defRPr sz="1200"/>
            </a:lvl1pPr>
          </a:lstStyle>
          <a:p>
            <a:fld id="{85C4C12A-65EA-467A-A3CD-5C4384FFC8D8}"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2125" cy="341313"/>
          </a:xfrm>
          <a:prstGeom prst="rect">
            <a:avLst/>
          </a:prstGeom>
        </p:spPr>
        <p:txBody>
          <a:bodyPr vert="horz" lIns="91300" tIns="45649" rIns="91300" bIns="45649" rtlCol="0"/>
          <a:lstStyle>
            <a:lvl1pPr algn="l" eaLnBrk="0" hangingPunct="0">
              <a:defRPr sz="1200"/>
            </a:lvl1pPr>
          </a:lstStyle>
          <a:p>
            <a:pPr>
              <a:defRPr/>
            </a:pPr>
            <a:endParaRPr lang="vi-VN"/>
          </a:p>
        </p:txBody>
      </p:sp>
      <p:sp>
        <p:nvSpPr>
          <p:cNvPr id="3" name="Date Placeholder 2"/>
          <p:cNvSpPr>
            <a:spLocks noGrp="1"/>
          </p:cNvSpPr>
          <p:nvPr>
            <p:ph type="dt" idx="1"/>
          </p:nvPr>
        </p:nvSpPr>
        <p:spPr>
          <a:xfrm>
            <a:off x="5622926" y="0"/>
            <a:ext cx="4303713" cy="341313"/>
          </a:xfrm>
          <a:prstGeom prst="rect">
            <a:avLst/>
          </a:prstGeom>
        </p:spPr>
        <p:txBody>
          <a:bodyPr vert="horz" lIns="91300" tIns="45649" rIns="91300" bIns="45649" rtlCol="0"/>
          <a:lstStyle>
            <a:lvl1pPr algn="r" eaLnBrk="0" hangingPunct="0">
              <a:defRPr sz="1200"/>
            </a:lvl1pPr>
          </a:lstStyle>
          <a:p>
            <a:pPr>
              <a:defRPr/>
            </a:pPr>
            <a:fld id="{BC627954-6ADD-4604-84A8-497C53AEBC7B}" type="datetimeFigureOut">
              <a:rPr lang="vi-VN"/>
              <a:pPr>
                <a:defRPr/>
              </a:pPr>
              <a:t>08/07/2024</a:t>
            </a:fld>
            <a:endParaRPr lang="vi-VN"/>
          </a:p>
        </p:txBody>
      </p:sp>
      <p:sp>
        <p:nvSpPr>
          <p:cNvPr id="4" name="Slide Image Placeholder 3"/>
          <p:cNvSpPr>
            <a:spLocks noGrp="1" noRot="1" noChangeAspect="1"/>
          </p:cNvSpPr>
          <p:nvPr>
            <p:ph type="sldImg" idx="2"/>
          </p:nvPr>
        </p:nvSpPr>
        <p:spPr>
          <a:xfrm>
            <a:off x="2925763" y="849313"/>
            <a:ext cx="4076700" cy="2293937"/>
          </a:xfrm>
          <a:prstGeom prst="rect">
            <a:avLst/>
          </a:prstGeom>
          <a:noFill/>
          <a:ln w="12700">
            <a:solidFill>
              <a:prstClr val="black"/>
            </a:solidFill>
          </a:ln>
        </p:spPr>
        <p:txBody>
          <a:bodyPr vert="horz" lIns="91300" tIns="45649" rIns="91300" bIns="45649" rtlCol="0" anchor="ctr"/>
          <a:lstStyle/>
          <a:p>
            <a:pPr lvl="0"/>
            <a:endParaRPr lang="vi-VN" noProof="0"/>
          </a:p>
        </p:txBody>
      </p:sp>
      <p:sp>
        <p:nvSpPr>
          <p:cNvPr id="5" name="Notes Placeholder 4"/>
          <p:cNvSpPr>
            <a:spLocks noGrp="1"/>
          </p:cNvSpPr>
          <p:nvPr>
            <p:ph type="body" sz="quarter" idx="3"/>
          </p:nvPr>
        </p:nvSpPr>
        <p:spPr>
          <a:xfrm>
            <a:off x="992189" y="3271839"/>
            <a:ext cx="7943850" cy="2676524"/>
          </a:xfrm>
          <a:prstGeom prst="rect">
            <a:avLst/>
          </a:prstGeom>
        </p:spPr>
        <p:txBody>
          <a:bodyPr vert="horz" lIns="91300" tIns="45649" rIns="91300" bIns="45649"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vi-VN" noProof="0"/>
          </a:p>
        </p:txBody>
      </p:sp>
      <p:sp>
        <p:nvSpPr>
          <p:cNvPr id="6" name="Footer Placeholder 5"/>
          <p:cNvSpPr>
            <a:spLocks noGrp="1"/>
          </p:cNvSpPr>
          <p:nvPr>
            <p:ph type="ftr" sz="quarter" idx="4"/>
          </p:nvPr>
        </p:nvSpPr>
        <p:spPr>
          <a:xfrm>
            <a:off x="1" y="6456364"/>
            <a:ext cx="4302125" cy="341312"/>
          </a:xfrm>
          <a:prstGeom prst="rect">
            <a:avLst/>
          </a:prstGeom>
        </p:spPr>
        <p:txBody>
          <a:bodyPr vert="horz" lIns="91300" tIns="45649" rIns="91300" bIns="45649" rtlCol="0" anchor="b"/>
          <a:lstStyle>
            <a:lvl1pPr algn="l" eaLnBrk="0" hangingPunct="0">
              <a:defRPr sz="1200"/>
            </a:lvl1pPr>
          </a:lstStyle>
          <a:p>
            <a:pPr>
              <a:defRPr/>
            </a:pPr>
            <a:endParaRPr lang="vi-VN"/>
          </a:p>
        </p:txBody>
      </p:sp>
      <p:sp>
        <p:nvSpPr>
          <p:cNvPr id="7" name="Slide Number Placeholder 6"/>
          <p:cNvSpPr>
            <a:spLocks noGrp="1"/>
          </p:cNvSpPr>
          <p:nvPr>
            <p:ph type="sldNum" sz="quarter" idx="5"/>
          </p:nvPr>
        </p:nvSpPr>
        <p:spPr>
          <a:xfrm>
            <a:off x="5622926" y="6456364"/>
            <a:ext cx="4303713" cy="341312"/>
          </a:xfrm>
          <a:prstGeom prst="rect">
            <a:avLst/>
          </a:prstGeom>
        </p:spPr>
        <p:txBody>
          <a:bodyPr vert="horz" wrap="square" lIns="91300" tIns="45649" rIns="91300" bIns="45649" numCol="1" anchor="b" anchorCtr="0" compatLnSpc="1">
            <a:prstTxWarp prst="textNoShape">
              <a:avLst/>
            </a:prstTxWarp>
          </a:bodyPr>
          <a:lstStyle>
            <a:lvl1pPr algn="r" eaLnBrk="0" hangingPunct="0">
              <a:defRPr sz="1200"/>
            </a:lvl1pPr>
          </a:lstStyle>
          <a:p>
            <a:fld id="{9697AD7F-B42B-4181-AEB3-1AF37FF2F3FF}" type="slidenum">
              <a:rPr lang="vi-VN" altLang="en-US"/>
              <a:pPr/>
              <a:t>‹#›</a:t>
            </a:fld>
            <a:endParaRPr lang="vi-VN" altLang="en-US"/>
          </a:p>
        </p:txBody>
      </p:sp>
    </p:spTree>
    <p:extLst>
      <p:ext uri="{BB962C8B-B14F-4D97-AF65-F5344CB8AC3E}">
        <p14:creationId xmlns:p14="http://schemas.microsoft.com/office/powerpoint/2010/main" val="2178957589"/>
      </p:ext>
    </p:extLst>
  </p:cSld>
  <p:clrMap bg1="lt1" tx1="dk1" bg2="lt2" tx2="dk2" accent1="accent1" accent2="accent2" accent3="accent3" accent4="accent4" accent5="accent5" accent6="accent6" hlink="hlink" folHlink="folHlink"/>
  <p:hf hdr="0" ftr="0" dt="0"/>
  <p:notesStyle>
    <a:lvl1pPr algn="l" defTabSz="685800" rtl="0" eaLnBrk="0" fontAlgn="base" hangingPunct="0">
      <a:spcBef>
        <a:spcPct val="30000"/>
      </a:spcBef>
      <a:spcAft>
        <a:spcPct val="0"/>
      </a:spcAft>
      <a:defRPr sz="900" kern="1200">
        <a:solidFill>
          <a:schemeClr val="tx1"/>
        </a:solidFill>
        <a:latin typeface="+mn-lt"/>
        <a:ea typeface="+mn-ea"/>
        <a:cs typeface="+mn-cs"/>
      </a:defRPr>
    </a:lvl1pPr>
    <a:lvl2pPr marL="342900" algn="l" defTabSz="685800" rtl="0" eaLnBrk="0" fontAlgn="base" hangingPunct="0">
      <a:spcBef>
        <a:spcPct val="30000"/>
      </a:spcBef>
      <a:spcAft>
        <a:spcPct val="0"/>
      </a:spcAft>
      <a:defRPr sz="900" kern="1200">
        <a:solidFill>
          <a:schemeClr val="tx1"/>
        </a:solidFill>
        <a:latin typeface="+mn-lt"/>
        <a:ea typeface="+mn-ea"/>
        <a:cs typeface="+mn-cs"/>
      </a:defRPr>
    </a:lvl2pPr>
    <a:lvl3pPr marL="685800" algn="l" defTabSz="685800" rtl="0" eaLnBrk="0" fontAlgn="base" hangingPunct="0">
      <a:spcBef>
        <a:spcPct val="30000"/>
      </a:spcBef>
      <a:spcAft>
        <a:spcPct val="0"/>
      </a:spcAft>
      <a:defRPr sz="900" kern="1200">
        <a:solidFill>
          <a:schemeClr val="tx1"/>
        </a:solidFill>
        <a:latin typeface="+mn-lt"/>
        <a:ea typeface="+mn-ea"/>
        <a:cs typeface="+mn-cs"/>
      </a:defRPr>
    </a:lvl3pPr>
    <a:lvl4pPr marL="1028700" algn="l" defTabSz="685800" rtl="0" eaLnBrk="0" fontAlgn="base" hangingPunct="0">
      <a:spcBef>
        <a:spcPct val="30000"/>
      </a:spcBef>
      <a:spcAft>
        <a:spcPct val="0"/>
      </a:spcAft>
      <a:defRPr sz="900" kern="1200">
        <a:solidFill>
          <a:schemeClr val="tx1"/>
        </a:solidFill>
        <a:latin typeface="+mn-lt"/>
        <a:ea typeface="+mn-ea"/>
        <a:cs typeface="+mn-cs"/>
      </a:defRPr>
    </a:lvl4pPr>
    <a:lvl5pPr marL="1371600" algn="l" defTabSz="685800" rtl="0" eaLnBrk="0" fontAlgn="base" hangingPunct="0">
      <a:spcBef>
        <a:spcPct val="30000"/>
      </a:spcBef>
      <a:spcAft>
        <a:spcPct val="0"/>
      </a:spcAft>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 name="Slide Number Placeholder 2"/>
          <p:cNvSpPr>
            <a:spLocks noGrp="1"/>
          </p:cNvSpPr>
          <p:nvPr>
            <p:ph type="sldNum" sz="quarter" idx="10"/>
          </p:nvPr>
        </p:nvSpPr>
        <p:spPr/>
        <p:txBody>
          <a:bodyPr/>
          <a:lstStyle/>
          <a:p>
            <a:fld id="{9697AD7F-B42B-4181-AEB3-1AF37FF2F3FF}" type="slidenum">
              <a:rPr lang="vi-VN" altLang="en-US" smtClean="0"/>
              <a:pPr/>
              <a:t>1</a:t>
            </a:fld>
            <a:endParaRPr lang="vi-V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18</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26</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56</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57</a:t>
            </a:fld>
            <a:endParaRPr lang="vi-VN" altLang="en-US"/>
          </a:p>
        </p:txBody>
      </p:sp>
    </p:spTree>
    <p:extLst>
      <p:ext uri="{BB962C8B-B14F-4D97-AF65-F5344CB8AC3E}">
        <p14:creationId xmlns:p14="http://schemas.microsoft.com/office/powerpoint/2010/main" val="32140752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58</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59</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60</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61</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5" name="Slide Number Placeholder 4"/>
          <p:cNvSpPr>
            <a:spLocks noGrp="1"/>
          </p:cNvSpPr>
          <p:nvPr>
            <p:ph type="sldNum" sz="quarter" idx="10"/>
          </p:nvPr>
        </p:nvSpPr>
        <p:spPr/>
        <p:txBody>
          <a:bodyPr/>
          <a:lstStyle/>
          <a:p>
            <a:fld id="{9697AD7F-B42B-4181-AEB3-1AF37FF2F3FF}" type="slidenum">
              <a:rPr lang="vi-VN" altLang="en-US" smtClean="0"/>
              <a:pPr/>
              <a:t>62</a:t>
            </a:fld>
            <a:endParaRPr lang="vi-VN" altLang="en-US"/>
          </a:p>
        </p:txBody>
      </p:sp>
    </p:spTree>
    <p:extLst>
      <p:ext uri="{BB962C8B-B14F-4D97-AF65-F5344CB8AC3E}">
        <p14:creationId xmlns:p14="http://schemas.microsoft.com/office/powerpoint/2010/main" val="661855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 name="Slide Number Placeholder 2"/>
          <p:cNvSpPr>
            <a:spLocks noGrp="1"/>
          </p:cNvSpPr>
          <p:nvPr>
            <p:ph type="sldNum" sz="quarter" idx="10"/>
          </p:nvPr>
        </p:nvSpPr>
        <p:spPr/>
        <p:txBody>
          <a:bodyPr/>
          <a:lstStyle/>
          <a:p>
            <a:fld id="{9697AD7F-B42B-4181-AEB3-1AF37FF2F3FF}" type="slidenum">
              <a:rPr lang="vi-VN" altLang="en-US" smtClean="0"/>
              <a:pPr/>
              <a:t>63</a:t>
            </a:fld>
            <a:endParaRPr lang="vi-V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051720" y="54019"/>
            <a:ext cx="5900192" cy="735545"/>
          </a:xfrm>
        </p:spPr>
        <p:txBody>
          <a:bodyPr/>
          <a:lstStyle/>
          <a:p>
            <a:r>
              <a:rPr lang="en-US" dirty="0"/>
              <a:t>Click to edit Master title style</a:t>
            </a:r>
            <a:endParaRPr lang="et-EE" dirty="0"/>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EF666AA2-03C4-471D-885B-010AF55EB386}"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5E8AAFAD-F2F2-45C4-8684-9EE43DA844CD}" type="slidenum">
              <a:rPr lang="et-EE" altLang="en-US"/>
              <a:pPr/>
              <a:t>‹#›</a:t>
            </a:fld>
            <a:endParaRPr lang="et-EE" altLang="en-US"/>
          </a:p>
        </p:txBody>
      </p:sp>
    </p:spTree>
    <p:extLst>
      <p:ext uri="{BB962C8B-B14F-4D97-AF65-F5344CB8AC3E}">
        <p14:creationId xmlns:p14="http://schemas.microsoft.com/office/powerpoint/2010/main" val="3004767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EB186408-D46C-4A7B-823C-8780948E1DF4}"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76CAD1A9-12CE-4BFC-9531-FA5C9A1552FE}" type="slidenum">
              <a:rPr lang="et-EE" altLang="en-US"/>
              <a:pPr/>
              <a:t>‹#›</a:t>
            </a:fld>
            <a:endParaRPr lang="et-EE" altLang="en-US"/>
          </a:p>
        </p:txBody>
      </p:sp>
    </p:spTree>
    <p:extLst>
      <p:ext uri="{BB962C8B-B14F-4D97-AF65-F5344CB8AC3E}">
        <p14:creationId xmlns:p14="http://schemas.microsoft.com/office/powerpoint/2010/main" val="1212934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4A128142-2AD2-4C61-8F95-B0003689B4C0}"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659042E3-C264-400F-AC73-0061E63F9374}" type="slidenum">
              <a:rPr lang="et-EE" altLang="en-US"/>
              <a:pPr/>
              <a:t>‹#›</a:t>
            </a:fld>
            <a:endParaRPr lang="et-EE" altLang="en-US"/>
          </a:p>
        </p:txBody>
      </p:sp>
    </p:spTree>
    <p:extLst>
      <p:ext uri="{BB962C8B-B14F-4D97-AF65-F5344CB8AC3E}">
        <p14:creationId xmlns:p14="http://schemas.microsoft.com/office/powerpoint/2010/main" val="3180465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3DE15F9E-6D68-4F3E-84B4-474992A02DF3}"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40FFBC5D-0585-4B69-ABAB-30DE3C4B29CE}" type="slidenum">
              <a:rPr lang="et-EE" altLang="en-US"/>
              <a:pPr/>
              <a:t>‹#›</a:t>
            </a:fld>
            <a:endParaRPr lang="et-EE" altLang="en-US"/>
          </a:p>
        </p:txBody>
      </p:sp>
    </p:spTree>
    <p:extLst>
      <p:ext uri="{BB962C8B-B14F-4D97-AF65-F5344CB8AC3E}">
        <p14:creationId xmlns:p14="http://schemas.microsoft.com/office/powerpoint/2010/main" val="1061902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C2BCB440-14C6-468D-9361-75739F183F58}"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55CCF48B-B8A5-4F1C-ABCE-289609A4A12D}" type="slidenum">
              <a:rPr lang="et-EE" altLang="en-US"/>
              <a:pPr/>
              <a:t>‹#›</a:t>
            </a:fld>
            <a:endParaRPr lang="et-EE" altLang="en-US"/>
          </a:p>
        </p:txBody>
      </p:sp>
    </p:spTree>
    <p:extLst>
      <p:ext uri="{BB962C8B-B14F-4D97-AF65-F5344CB8AC3E}">
        <p14:creationId xmlns:p14="http://schemas.microsoft.com/office/powerpoint/2010/main" val="615800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68353" y="179745"/>
            <a:ext cx="7518448" cy="609807"/>
          </a:xfrm>
        </p:spPr>
        <p:txBody>
          <a:bodyPr/>
          <a:lstStyle/>
          <a:p>
            <a:r>
              <a:rPr lang="en-US" dirty="0"/>
              <a:t>Click to edit Master title style</a:t>
            </a:r>
            <a:endParaRPr lang="et-EE" dirty="0"/>
          </a:p>
        </p:txBody>
      </p:sp>
      <p:sp>
        <p:nvSpPr>
          <p:cNvPr id="3" name="Date Placeholder 3"/>
          <p:cNvSpPr>
            <a:spLocks noGrp="1"/>
          </p:cNvSpPr>
          <p:nvPr>
            <p:ph type="dt" sz="half" idx="10"/>
          </p:nvPr>
        </p:nvSpPr>
        <p:spPr/>
        <p:txBody>
          <a:bodyPr/>
          <a:lstStyle>
            <a:lvl1pPr>
              <a:defRPr/>
            </a:lvl1pPr>
          </a:lstStyle>
          <a:p>
            <a:pPr>
              <a:defRPr/>
            </a:pPr>
            <a:fld id="{A8BDF4C8-9DE8-4FC7-829C-4062B49D5769}"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0452CFAA-3100-4428-B437-98659569A459}" type="slidenum">
              <a:rPr lang="et-EE" altLang="en-US"/>
              <a:pPr/>
              <a:t>‹#›</a:t>
            </a:fld>
            <a:endParaRPr lang="et-EE" altLang="en-US"/>
          </a:p>
        </p:txBody>
      </p:sp>
    </p:spTree>
    <p:extLst>
      <p:ext uri="{BB962C8B-B14F-4D97-AF65-F5344CB8AC3E}">
        <p14:creationId xmlns:p14="http://schemas.microsoft.com/office/powerpoint/2010/main" val="4227883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itle 1"/>
          <p:cNvSpPr>
            <a:spLocks noGrp="1"/>
          </p:cNvSpPr>
          <p:nvPr>
            <p:ph type="title"/>
          </p:nvPr>
        </p:nvSpPr>
        <p:spPr>
          <a:xfrm>
            <a:off x="1168353" y="179745"/>
            <a:ext cx="7518448" cy="609807"/>
          </a:xfrm>
        </p:spPr>
        <p:txBody>
          <a:bodyPr/>
          <a:lstStyle/>
          <a:p>
            <a:r>
              <a:rPr lang="en-US" dirty="0"/>
              <a:t>Click to edit Master title style</a:t>
            </a:r>
            <a:endParaRPr lang="et-EE" dirty="0"/>
          </a:p>
        </p:txBody>
      </p:sp>
      <p:sp>
        <p:nvSpPr>
          <p:cNvPr id="8" name="Picture Placeholder 7"/>
          <p:cNvSpPr>
            <a:spLocks noGrp="1"/>
          </p:cNvSpPr>
          <p:nvPr>
            <p:ph type="pic" sz="quarter" idx="13"/>
          </p:nvPr>
        </p:nvSpPr>
        <p:spPr>
          <a:xfrm>
            <a:off x="114307" y="179745"/>
            <a:ext cx="1054051" cy="618123"/>
          </a:xfrm>
        </p:spPr>
        <p:txBody>
          <a:bodyPr/>
          <a:lstStyle/>
          <a:p>
            <a:pPr lvl="0"/>
            <a:endParaRPr lang="en-GB" noProof="0"/>
          </a:p>
        </p:txBody>
      </p:sp>
      <p:sp>
        <p:nvSpPr>
          <p:cNvPr id="4" name="Date Placeholder 3"/>
          <p:cNvSpPr>
            <a:spLocks noGrp="1"/>
          </p:cNvSpPr>
          <p:nvPr>
            <p:ph type="dt" sz="half" idx="14"/>
          </p:nvPr>
        </p:nvSpPr>
        <p:spPr/>
        <p:txBody>
          <a:bodyPr/>
          <a:lstStyle>
            <a:lvl1pPr>
              <a:defRPr/>
            </a:lvl1pPr>
          </a:lstStyle>
          <a:p>
            <a:pPr>
              <a:defRPr/>
            </a:pPr>
            <a:fld id="{D45D9606-4601-474D-A122-321126DFCAB8}" type="datetime5">
              <a:rPr lang="en-US" smtClean="0"/>
              <a:t>8-Jul-24</a:t>
            </a:fld>
            <a:endParaRPr lang="et-EE"/>
          </a:p>
        </p:txBody>
      </p:sp>
      <p:sp>
        <p:nvSpPr>
          <p:cNvPr id="6" name="Footer Placeholder 4"/>
          <p:cNvSpPr>
            <a:spLocks noGrp="1"/>
          </p:cNvSpPr>
          <p:nvPr>
            <p:ph type="ftr" sz="quarter" idx="15"/>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6"/>
          </p:nvPr>
        </p:nvSpPr>
        <p:spPr/>
        <p:txBody>
          <a:bodyPr/>
          <a:lstStyle>
            <a:lvl1pPr>
              <a:defRPr/>
            </a:lvl1pPr>
          </a:lstStyle>
          <a:p>
            <a:fld id="{29E6B1E2-ABFC-4123-949D-BBD106481970}" type="slidenum">
              <a:rPr lang="et-EE" altLang="en-US"/>
              <a:pPr/>
              <a:t>‹#›</a:t>
            </a:fld>
            <a:endParaRPr lang="et-EE" altLang="en-US"/>
          </a:p>
        </p:txBody>
      </p:sp>
    </p:spTree>
    <p:extLst>
      <p:ext uri="{BB962C8B-B14F-4D97-AF65-F5344CB8AC3E}">
        <p14:creationId xmlns:p14="http://schemas.microsoft.com/office/powerpoint/2010/main" val="848096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55F1A70-A650-48F1-846D-82A10FD6525B}"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004B083C-28CA-49AD-AE11-3F96A8E2929E}" type="slidenum">
              <a:rPr lang="et-EE" altLang="en-US"/>
              <a:pPr/>
              <a:t>‹#›</a:t>
            </a:fld>
            <a:endParaRPr lang="et-EE" altLang="en-US"/>
          </a:p>
        </p:txBody>
      </p:sp>
    </p:spTree>
    <p:extLst>
      <p:ext uri="{BB962C8B-B14F-4D97-AF65-F5344CB8AC3E}">
        <p14:creationId xmlns:p14="http://schemas.microsoft.com/office/powerpoint/2010/main" val="1032033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CD9656C-7091-4BB5-927D-89E8C242E9D3}"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07E34392-512D-472F-8FB4-D491B127254D}" type="slidenum">
              <a:rPr lang="et-EE" altLang="en-US"/>
              <a:pPr/>
              <a:t>‹#›</a:t>
            </a:fld>
            <a:endParaRPr lang="et-EE" altLang="en-US"/>
          </a:p>
        </p:txBody>
      </p:sp>
    </p:spTree>
    <p:extLst>
      <p:ext uri="{BB962C8B-B14F-4D97-AF65-F5344CB8AC3E}">
        <p14:creationId xmlns:p14="http://schemas.microsoft.com/office/powerpoint/2010/main" val="1182535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1F4A0620-7558-44A6-A958-19A2EC8B8AA4}"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8B4DF77E-FA7B-490B-8278-B89BF5543A4A}" type="slidenum">
              <a:rPr lang="et-EE" altLang="en-US"/>
              <a:pPr/>
              <a:t>‹#›</a:t>
            </a:fld>
            <a:endParaRPr lang="et-EE" altLang="en-US"/>
          </a:p>
        </p:txBody>
      </p:sp>
    </p:spTree>
    <p:extLst>
      <p:ext uri="{BB962C8B-B14F-4D97-AF65-F5344CB8AC3E}">
        <p14:creationId xmlns:p14="http://schemas.microsoft.com/office/powerpoint/2010/main" val="164959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F5BC7CFC-0918-4E78-A1F3-B24AF2D8B583}"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36C7CD23-328E-4529-B870-9A23F841B2BE}" type="slidenum">
              <a:rPr lang="et-EE" altLang="en-US"/>
              <a:pPr/>
              <a:t>‹#›</a:t>
            </a:fld>
            <a:endParaRPr lang="et-EE" altLang="en-US"/>
          </a:p>
        </p:txBody>
      </p:sp>
    </p:spTree>
    <p:extLst>
      <p:ext uri="{BB962C8B-B14F-4D97-AF65-F5344CB8AC3E}">
        <p14:creationId xmlns:p14="http://schemas.microsoft.com/office/powerpoint/2010/main" val="5180644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Oval 3"/>
          <p:cNvSpPr/>
          <p:nvPr userDrawn="1"/>
        </p:nvSpPr>
        <p:spPr>
          <a:xfrm>
            <a:off x="2033588" y="1276350"/>
            <a:ext cx="4629150" cy="2971800"/>
          </a:xfrm>
          <a:prstGeom prst="ellipse">
            <a:avLst/>
          </a:prstGeom>
          <a:blipFill dpi="0" rotWithShape="1">
            <a:blip r:embed="rId3">
              <a:alphaModFix am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0" hangingPunct="0">
              <a:defRPr/>
            </a:pPr>
            <a:endParaRPr lang="en-US"/>
          </a:p>
        </p:txBody>
      </p:sp>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5" name="Date Placeholder 3"/>
          <p:cNvSpPr>
            <a:spLocks noGrp="1"/>
          </p:cNvSpPr>
          <p:nvPr>
            <p:ph type="dt" sz="half" idx="10"/>
          </p:nvPr>
        </p:nvSpPr>
        <p:spPr/>
        <p:txBody>
          <a:bodyPr/>
          <a:lstStyle>
            <a:lvl1pPr>
              <a:defRPr/>
            </a:lvl1pPr>
          </a:lstStyle>
          <a:p>
            <a:pPr>
              <a:defRPr/>
            </a:pPr>
            <a:fld id="{453E47FB-5ADC-4849-97A0-BF157F6085F8}"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7A0840CF-2210-487E-B135-91B217372BE0}" type="slidenum">
              <a:rPr lang="et-EE" altLang="en-US"/>
              <a:pPr/>
              <a:t>‹#›</a:t>
            </a:fld>
            <a:endParaRPr lang="et-EE" altLang="en-US"/>
          </a:p>
        </p:txBody>
      </p:sp>
    </p:spTree>
    <p:extLst>
      <p:ext uri="{BB962C8B-B14F-4D97-AF65-F5344CB8AC3E}">
        <p14:creationId xmlns:p14="http://schemas.microsoft.com/office/powerpoint/2010/main" val="2431142561"/>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0715EA4C-CFF6-47F5-A7C5-B0D6C34C2980}"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10579E8D-DC6B-4C63-9E42-F1DC9BB139C0}" type="slidenum">
              <a:rPr lang="et-EE" altLang="en-US"/>
              <a:pPr/>
              <a:t>‹#›</a:t>
            </a:fld>
            <a:endParaRPr lang="et-EE" altLang="en-US"/>
          </a:p>
        </p:txBody>
      </p:sp>
    </p:spTree>
    <p:extLst>
      <p:ext uri="{BB962C8B-B14F-4D97-AF65-F5344CB8AC3E}">
        <p14:creationId xmlns:p14="http://schemas.microsoft.com/office/powerpoint/2010/main" val="2069978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2A8CF0F-2F39-4EDE-ADF3-0477798814B6}"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AE96EC8D-EC3E-44DA-A48D-63F09371B7AE}" type="slidenum">
              <a:rPr lang="et-EE" altLang="en-US"/>
              <a:pPr/>
              <a:t>‹#›</a:t>
            </a:fld>
            <a:endParaRPr lang="et-EE" altLang="en-US"/>
          </a:p>
        </p:txBody>
      </p:sp>
    </p:spTree>
    <p:extLst>
      <p:ext uri="{BB962C8B-B14F-4D97-AF65-F5344CB8AC3E}">
        <p14:creationId xmlns:p14="http://schemas.microsoft.com/office/powerpoint/2010/main" val="3830567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8175C727-AF32-43B8-8B3B-2E814113898B}"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83CA5820-C738-4FFD-81D2-43E7C63B8973}" type="slidenum">
              <a:rPr lang="et-EE" altLang="en-US"/>
              <a:pPr/>
              <a:t>‹#›</a:t>
            </a:fld>
            <a:endParaRPr lang="et-EE" altLang="en-US"/>
          </a:p>
        </p:txBody>
      </p:sp>
    </p:spTree>
    <p:extLst>
      <p:ext uri="{BB962C8B-B14F-4D97-AF65-F5344CB8AC3E}">
        <p14:creationId xmlns:p14="http://schemas.microsoft.com/office/powerpoint/2010/main" val="27268795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E78B738F-3E75-4BDC-B245-FDC7C525C0F8}"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EB421949-16B1-4A20-8D8C-6552F51682D6}" type="slidenum">
              <a:rPr lang="et-EE" altLang="en-US"/>
              <a:pPr/>
              <a:t>‹#›</a:t>
            </a:fld>
            <a:endParaRPr lang="et-EE" altLang="en-US"/>
          </a:p>
        </p:txBody>
      </p:sp>
    </p:spTree>
    <p:extLst>
      <p:ext uri="{BB962C8B-B14F-4D97-AF65-F5344CB8AC3E}">
        <p14:creationId xmlns:p14="http://schemas.microsoft.com/office/powerpoint/2010/main" val="1418719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7D943473-1F90-42DE-BAAC-BBC975052EDA}"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42A264E5-EDC6-41E9-846C-52DD9AFC1965}" type="slidenum">
              <a:rPr lang="et-EE" altLang="en-US"/>
              <a:pPr/>
              <a:t>‹#›</a:t>
            </a:fld>
            <a:endParaRPr lang="et-EE" altLang="en-US"/>
          </a:p>
        </p:txBody>
      </p:sp>
    </p:spTree>
    <p:extLst>
      <p:ext uri="{BB962C8B-B14F-4D97-AF65-F5344CB8AC3E}">
        <p14:creationId xmlns:p14="http://schemas.microsoft.com/office/powerpoint/2010/main" val="39775567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C54F023-06A0-451C-9847-D0785A97C1BC}"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D554C9A4-766D-4721-9CF4-3F8228C18A0A}" type="slidenum">
              <a:rPr lang="et-EE" altLang="en-US"/>
              <a:pPr/>
              <a:t>‹#›</a:t>
            </a:fld>
            <a:endParaRPr lang="et-EE" altLang="en-US"/>
          </a:p>
        </p:txBody>
      </p:sp>
    </p:spTree>
    <p:extLst>
      <p:ext uri="{BB962C8B-B14F-4D97-AF65-F5344CB8AC3E}">
        <p14:creationId xmlns:p14="http://schemas.microsoft.com/office/powerpoint/2010/main" val="14883311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16523EF-98F3-4E46-AFE9-C3C1AE71B744}"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32C5EC68-25A2-4A4F-B22F-BC9E984FD704}" type="slidenum">
              <a:rPr lang="et-EE" altLang="en-US"/>
              <a:pPr/>
              <a:t>‹#›</a:t>
            </a:fld>
            <a:endParaRPr lang="et-EE" altLang="en-US"/>
          </a:p>
        </p:txBody>
      </p:sp>
    </p:spTree>
    <p:extLst>
      <p:ext uri="{BB962C8B-B14F-4D97-AF65-F5344CB8AC3E}">
        <p14:creationId xmlns:p14="http://schemas.microsoft.com/office/powerpoint/2010/main" val="508234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C2A822C-59D7-45FD-82DF-89D77076A2F1}"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3A601918-7844-40D2-9485-327ECEF2C2CD}" type="slidenum">
              <a:rPr lang="et-EE" altLang="en-US"/>
              <a:pPr/>
              <a:t>‹#›</a:t>
            </a:fld>
            <a:endParaRPr lang="et-EE" altLang="en-US"/>
          </a:p>
        </p:txBody>
      </p:sp>
    </p:spTree>
    <p:extLst>
      <p:ext uri="{BB962C8B-B14F-4D97-AF65-F5344CB8AC3E}">
        <p14:creationId xmlns:p14="http://schemas.microsoft.com/office/powerpoint/2010/main" val="31637786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68E39BFC-8073-49A5-971D-9E4AEDFC4D03}"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7EA6F074-9AE3-4F8F-BF1A-7A6F65D37E42}" type="slidenum">
              <a:rPr lang="et-EE" altLang="en-US"/>
              <a:pPr/>
              <a:t>‹#›</a:t>
            </a:fld>
            <a:endParaRPr lang="et-EE" altLang="en-US"/>
          </a:p>
        </p:txBody>
      </p:sp>
    </p:spTree>
    <p:extLst>
      <p:ext uri="{BB962C8B-B14F-4D97-AF65-F5344CB8AC3E}">
        <p14:creationId xmlns:p14="http://schemas.microsoft.com/office/powerpoint/2010/main" val="10849567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7C25C4CF-07EB-441C-9E0D-593AD3DBDCB6}"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8CAA021F-9EBE-4CF6-B77F-5AA2363C5807}" type="slidenum">
              <a:rPr lang="et-EE" altLang="en-US"/>
              <a:pPr/>
              <a:t>‹#›</a:t>
            </a:fld>
            <a:endParaRPr lang="et-EE" altLang="en-US"/>
          </a:p>
        </p:txBody>
      </p:sp>
    </p:spTree>
    <p:extLst>
      <p:ext uri="{BB962C8B-B14F-4D97-AF65-F5344CB8AC3E}">
        <p14:creationId xmlns:p14="http://schemas.microsoft.com/office/powerpoint/2010/main" val="31933190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4B242CA3-6442-4E9A-99A5-A7F9399FC8CE}"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E5C0F426-9CEF-4F19-85A7-E5F90ADCEFD1}" type="slidenum">
              <a:rPr lang="et-EE" altLang="en-US"/>
              <a:pPr/>
              <a:t>‹#›</a:t>
            </a:fld>
            <a:endParaRPr lang="et-EE" altLang="en-US"/>
          </a:p>
        </p:txBody>
      </p:sp>
    </p:spTree>
    <p:extLst>
      <p:ext uri="{BB962C8B-B14F-4D97-AF65-F5344CB8AC3E}">
        <p14:creationId xmlns:p14="http://schemas.microsoft.com/office/powerpoint/2010/main" val="24589282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93C29591-1D4B-4EF3-AEB0-64262E13B418}"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38B3E377-DD39-4CB0-ACF4-A6880B09310B}" type="slidenum">
              <a:rPr lang="et-EE" altLang="en-US"/>
              <a:pPr/>
              <a:t>‹#›</a:t>
            </a:fld>
            <a:endParaRPr lang="et-EE" altLang="en-US"/>
          </a:p>
        </p:txBody>
      </p:sp>
    </p:spTree>
    <p:extLst>
      <p:ext uri="{BB962C8B-B14F-4D97-AF65-F5344CB8AC3E}">
        <p14:creationId xmlns:p14="http://schemas.microsoft.com/office/powerpoint/2010/main" val="40792918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6B93D90-04EB-4842-B894-4C577CDB8CFB}"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36FD6B31-5BDA-4A17-9EFF-FBC482A6CD7D}" type="slidenum">
              <a:rPr lang="et-EE" altLang="en-US"/>
              <a:pPr/>
              <a:t>‹#›</a:t>
            </a:fld>
            <a:endParaRPr lang="et-EE" altLang="en-US"/>
          </a:p>
        </p:txBody>
      </p:sp>
    </p:spTree>
    <p:extLst>
      <p:ext uri="{BB962C8B-B14F-4D97-AF65-F5344CB8AC3E}">
        <p14:creationId xmlns:p14="http://schemas.microsoft.com/office/powerpoint/2010/main" val="12330215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B53E5644-2B35-4B1A-8D3C-B2F23CF06D22}"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E5971346-742E-46CC-82B8-08138B6DECD7}" type="slidenum">
              <a:rPr lang="et-EE" altLang="en-US"/>
              <a:pPr/>
              <a:t>‹#›</a:t>
            </a:fld>
            <a:endParaRPr lang="et-EE" altLang="en-US"/>
          </a:p>
        </p:txBody>
      </p:sp>
    </p:spTree>
    <p:extLst>
      <p:ext uri="{BB962C8B-B14F-4D97-AF65-F5344CB8AC3E}">
        <p14:creationId xmlns:p14="http://schemas.microsoft.com/office/powerpoint/2010/main" val="4494135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2D045CAA-F9DD-4191-A872-2806D580307A}"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C5D4011C-B272-4846-A940-1963D48593F6}" type="slidenum">
              <a:rPr lang="et-EE" altLang="en-US"/>
              <a:pPr/>
              <a:t>‹#›</a:t>
            </a:fld>
            <a:endParaRPr lang="et-EE" altLang="en-US"/>
          </a:p>
        </p:txBody>
      </p:sp>
    </p:spTree>
    <p:extLst>
      <p:ext uri="{BB962C8B-B14F-4D97-AF65-F5344CB8AC3E}">
        <p14:creationId xmlns:p14="http://schemas.microsoft.com/office/powerpoint/2010/main" val="16325528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089B4533-866B-41DB-84A1-2F858C7D698C}"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04CF9009-1F6F-4788-898A-F0988C34A7FB}" type="slidenum">
              <a:rPr lang="et-EE" altLang="en-US"/>
              <a:pPr/>
              <a:t>‹#›</a:t>
            </a:fld>
            <a:endParaRPr lang="et-EE" altLang="en-US"/>
          </a:p>
        </p:txBody>
      </p:sp>
    </p:spTree>
    <p:extLst>
      <p:ext uri="{BB962C8B-B14F-4D97-AF65-F5344CB8AC3E}">
        <p14:creationId xmlns:p14="http://schemas.microsoft.com/office/powerpoint/2010/main" val="22875532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9C8893-0B08-4733-A987-3F41526B4C13}"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456576AC-37C3-4466-87CF-3BCD0225A6BA}" type="slidenum">
              <a:rPr lang="et-EE" altLang="en-US"/>
              <a:pPr/>
              <a:t>‹#›</a:t>
            </a:fld>
            <a:endParaRPr lang="et-EE" altLang="en-US"/>
          </a:p>
        </p:txBody>
      </p:sp>
    </p:spTree>
    <p:extLst>
      <p:ext uri="{BB962C8B-B14F-4D97-AF65-F5344CB8AC3E}">
        <p14:creationId xmlns:p14="http://schemas.microsoft.com/office/powerpoint/2010/main" val="4668617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B5AC242-394C-496A-BDB4-3C366EA0EB44}"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C7E1172E-667F-4EB0-9340-92E496AFEB2D}" type="slidenum">
              <a:rPr lang="et-EE" altLang="en-US"/>
              <a:pPr/>
              <a:t>‹#›</a:t>
            </a:fld>
            <a:endParaRPr lang="et-EE" altLang="en-US"/>
          </a:p>
        </p:txBody>
      </p:sp>
    </p:spTree>
    <p:extLst>
      <p:ext uri="{BB962C8B-B14F-4D97-AF65-F5344CB8AC3E}">
        <p14:creationId xmlns:p14="http://schemas.microsoft.com/office/powerpoint/2010/main" val="25634637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691CAA2-6AA9-4A15-8C1E-7251B2EC8847}"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3ACFDFA2-8B06-46A6-829B-042D91EA8AEA}" type="slidenum">
              <a:rPr lang="et-EE" altLang="en-US"/>
              <a:pPr/>
              <a:t>‹#›</a:t>
            </a:fld>
            <a:endParaRPr lang="et-EE" altLang="en-US"/>
          </a:p>
        </p:txBody>
      </p:sp>
    </p:spTree>
    <p:extLst>
      <p:ext uri="{BB962C8B-B14F-4D97-AF65-F5344CB8AC3E}">
        <p14:creationId xmlns:p14="http://schemas.microsoft.com/office/powerpoint/2010/main" val="24697495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A4EC1CD7-2601-4D40-BFAA-437102459218}"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7A193F97-8A60-4A97-BE15-CA0CCAE9FB3D}" type="slidenum">
              <a:rPr lang="et-EE" altLang="en-US"/>
              <a:pPr/>
              <a:t>‹#›</a:t>
            </a:fld>
            <a:endParaRPr lang="et-EE" altLang="en-US"/>
          </a:p>
        </p:txBody>
      </p:sp>
    </p:spTree>
    <p:extLst>
      <p:ext uri="{BB962C8B-B14F-4D97-AF65-F5344CB8AC3E}">
        <p14:creationId xmlns:p14="http://schemas.microsoft.com/office/powerpoint/2010/main" val="39858747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608F9474-019A-43E9-8FD3-741E9CBF4D71}"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67086258-3B8D-45CE-ABD4-D7C3A76F39DD}" type="slidenum">
              <a:rPr lang="et-EE" altLang="en-US"/>
              <a:pPr/>
              <a:t>‹#›</a:t>
            </a:fld>
            <a:endParaRPr lang="et-EE" altLang="en-US"/>
          </a:p>
        </p:txBody>
      </p:sp>
    </p:spTree>
    <p:extLst>
      <p:ext uri="{BB962C8B-B14F-4D97-AF65-F5344CB8AC3E}">
        <p14:creationId xmlns:p14="http://schemas.microsoft.com/office/powerpoint/2010/main" val="2345327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CD240354-2E7B-4816-8E9A-31BCDB21BC3A}"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99E3AE84-C9E5-4F9D-A160-7C42EE25B617}" type="slidenum">
              <a:rPr lang="et-EE" altLang="en-US"/>
              <a:pPr/>
              <a:t>‹#›</a:t>
            </a:fld>
            <a:endParaRPr lang="et-EE" altLang="en-US"/>
          </a:p>
        </p:txBody>
      </p:sp>
    </p:spTree>
    <p:extLst>
      <p:ext uri="{BB962C8B-B14F-4D97-AF65-F5344CB8AC3E}">
        <p14:creationId xmlns:p14="http://schemas.microsoft.com/office/powerpoint/2010/main" val="332930164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DC403BA3-6039-4DBB-99DD-3027E395290A}"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D519BC42-2284-4FF9-A5F0-A631D4425623}" type="slidenum">
              <a:rPr lang="et-EE" altLang="en-US"/>
              <a:pPr/>
              <a:t>‹#›</a:t>
            </a:fld>
            <a:endParaRPr lang="et-EE" altLang="en-US"/>
          </a:p>
        </p:txBody>
      </p:sp>
    </p:spTree>
    <p:extLst>
      <p:ext uri="{BB962C8B-B14F-4D97-AF65-F5344CB8AC3E}">
        <p14:creationId xmlns:p14="http://schemas.microsoft.com/office/powerpoint/2010/main" val="312119790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D031C90-02E5-435A-896C-789348647E2C}"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06FC1F50-8F58-4481-92A1-694BEBB37905}" type="slidenum">
              <a:rPr lang="et-EE" altLang="en-US"/>
              <a:pPr/>
              <a:t>‹#›</a:t>
            </a:fld>
            <a:endParaRPr lang="et-EE" altLang="en-US"/>
          </a:p>
        </p:txBody>
      </p:sp>
    </p:spTree>
    <p:extLst>
      <p:ext uri="{BB962C8B-B14F-4D97-AF65-F5344CB8AC3E}">
        <p14:creationId xmlns:p14="http://schemas.microsoft.com/office/powerpoint/2010/main" val="19496359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FFD31060-4C88-4E26-957E-2497AF82A27D}"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AE6721A3-88DC-465A-A686-693D85A34DDA}" type="slidenum">
              <a:rPr lang="et-EE" altLang="en-US"/>
              <a:pPr/>
              <a:t>‹#›</a:t>
            </a:fld>
            <a:endParaRPr lang="et-EE" altLang="en-US"/>
          </a:p>
        </p:txBody>
      </p:sp>
    </p:spTree>
    <p:extLst>
      <p:ext uri="{BB962C8B-B14F-4D97-AF65-F5344CB8AC3E}">
        <p14:creationId xmlns:p14="http://schemas.microsoft.com/office/powerpoint/2010/main" val="42388313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50A11E85-C83D-4587-AE35-C98EE4C98BA2}"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DA6411ED-1860-4069-A411-5E5F0AE67612}" type="slidenum">
              <a:rPr lang="et-EE" altLang="en-US"/>
              <a:pPr/>
              <a:t>‹#›</a:t>
            </a:fld>
            <a:endParaRPr lang="et-EE" altLang="en-US"/>
          </a:p>
        </p:txBody>
      </p:sp>
    </p:spTree>
    <p:extLst>
      <p:ext uri="{BB962C8B-B14F-4D97-AF65-F5344CB8AC3E}">
        <p14:creationId xmlns:p14="http://schemas.microsoft.com/office/powerpoint/2010/main" val="12192016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903A84F4-B287-456D-8101-926C45464488}"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D93B9774-F33A-43C5-89CE-D6793420B8A0}" type="slidenum">
              <a:rPr lang="et-EE" altLang="en-US"/>
              <a:pPr/>
              <a:t>‹#›</a:t>
            </a:fld>
            <a:endParaRPr lang="et-EE" altLang="en-US"/>
          </a:p>
        </p:txBody>
      </p:sp>
    </p:spTree>
    <p:extLst>
      <p:ext uri="{BB962C8B-B14F-4D97-AF65-F5344CB8AC3E}">
        <p14:creationId xmlns:p14="http://schemas.microsoft.com/office/powerpoint/2010/main" val="23295401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90F2238-28F4-400B-A9EC-B0EB12606976}"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EBE19F97-F2BC-4DC0-930B-6246A085AB50}" type="slidenum">
              <a:rPr lang="et-EE" altLang="en-US"/>
              <a:pPr/>
              <a:t>‹#›</a:t>
            </a:fld>
            <a:endParaRPr lang="et-EE" altLang="en-US"/>
          </a:p>
        </p:txBody>
      </p:sp>
    </p:spTree>
    <p:extLst>
      <p:ext uri="{BB962C8B-B14F-4D97-AF65-F5344CB8AC3E}">
        <p14:creationId xmlns:p14="http://schemas.microsoft.com/office/powerpoint/2010/main" val="6250004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5CD4E30-C63B-4FF8-B617-20DE8A8370EB}"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F6E38576-1E3F-4DB5-BAC3-0DCEF7D3D8AF}" type="slidenum">
              <a:rPr lang="et-EE" altLang="en-US"/>
              <a:pPr/>
              <a:t>‹#›</a:t>
            </a:fld>
            <a:endParaRPr lang="et-EE" altLang="en-US"/>
          </a:p>
        </p:txBody>
      </p:sp>
    </p:spTree>
    <p:extLst>
      <p:ext uri="{BB962C8B-B14F-4D97-AF65-F5344CB8AC3E}">
        <p14:creationId xmlns:p14="http://schemas.microsoft.com/office/powerpoint/2010/main" val="37064445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165FBCE-7B82-49C5-B0D6-E4D25C2B0E99}"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64CBE418-0A31-480B-AA8D-48EFF6031449}" type="slidenum">
              <a:rPr lang="et-EE" altLang="en-US"/>
              <a:pPr/>
              <a:t>‹#›</a:t>
            </a:fld>
            <a:endParaRPr lang="et-EE" altLang="en-US"/>
          </a:p>
        </p:txBody>
      </p:sp>
    </p:spTree>
    <p:extLst>
      <p:ext uri="{BB962C8B-B14F-4D97-AF65-F5344CB8AC3E}">
        <p14:creationId xmlns:p14="http://schemas.microsoft.com/office/powerpoint/2010/main" val="32193359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2E418FBF-B9DE-4AF9-A80D-A91BEE1D2718}"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06D311A3-50E4-4B8B-B04A-11632BF049AB}" type="slidenum">
              <a:rPr lang="et-EE" altLang="en-US"/>
              <a:pPr/>
              <a:t>‹#›</a:t>
            </a:fld>
            <a:endParaRPr lang="et-EE" altLang="en-US"/>
          </a:p>
        </p:txBody>
      </p:sp>
    </p:spTree>
    <p:extLst>
      <p:ext uri="{BB962C8B-B14F-4D97-AF65-F5344CB8AC3E}">
        <p14:creationId xmlns:p14="http://schemas.microsoft.com/office/powerpoint/2010/main" val="5461631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AAEC34E5-45DB-41C9-84BC-BF2F000E183F}"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197C552D-40D1-4725-9BD0-2635772ACAC5}" type="slidenum">
              <a:rPr lang="et-EE" altLang="en-US"/>
              <a:pPr/>
              <a:t>‹#›</a:t>
            </a:fld>
            <a:endParaRPr lang="et-EE" altLang="en-US"/>
          </a:p>
        </p:txBody>
      </p:sp>
    </p:spTree>
    <p:extLst>
      <p:ext uri="{BB962C8B-B14F-4D97-AF65-F5344CB8AC3E}">
        <p14:creationId xmlns:p14="http://schemas.microsoft.com/office/powerpoint/2010/main" val="321922556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997ADFC2-C718-4CD9-B8D7-72E6A7656D90}"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A1899910-2C25-4176-8A76-F9ACB6D01907}" type="slidenum">
              <a:rPr lang="et-EE" altLang="en-US"/>
              <a:pPr/>
              <a:t>‹#›</a:t>
            </a:fld>
            <a:endParaRPr lang="et-EE" altLang="en-US"/>
          </a:p>
        </p:txBody>
      </p:sp>
    </p:spTree>
    <p:extLst>
      <p:ext uri="{BB962C8B-B14F-4D97-AF65-F5344CB8AC3E}">
        <p14:creationId xmlns:p14="http://schemas.microsoft.com/office/powerpoint/2010/main" val="24265369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B3E3E72A-3D30-48A8-9F73-865D4595773D}"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09248154-DDE2-43F6-B2F1-7F0A5F22CBA5}" type="slidenum">
              <a:rPr lang="et-EE" altLang="en-US"/>
              <a:pPr/>
              <a:t>‹#›</a:t>
            </a:fld>
            <a:endParaRPr lang="et-EE" altLang="en-US"/>
          </a:p>
        </p:txBody>
      </p:sp>
    </p:spTree>
    <p:extLst>
      <p:ext uri="{BB962C8B-B14F-4D97-AF65-F5344CB8AC3E}">
        <p14:creationId xmlns:p14="http://schemas.microsoft.com/office/powerpoint/2010/main" val="16476373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BB4046C2-7B03-4306-92B5-0807D048B638}"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66DC684D-8E3F-4FF2-99C1-5CEB11CB3665}" type="slidenum">
              <a:rPr lang="et-EE" altLang="en-US"/>
              <a:pPr/>
              <a:t>‹#›</a:t>
            </a:fld>
            <a:endParaRPr lang="et-EE" altLang="en-US"/>
          </a:p>
        </p:txBody>
      </p:sp>
    </p:spTree>
    <p:extLst>
      <p:ext uri="{BB962C8B-B14F-4D97-AF65-F5344CB8AC3E}">
        <p14:creationId xmlns:p14="http://schemas.microsoft.com/office/powerpoint/2010/main" val="31939513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CDEAB967-3DCC-4CF8-BC57-6308959F96A2}"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2A35D69D-3F19-48D1-874F-9EEDA3C3663E}" type="slidenum">
              <a:rPr lang="et-EE" altLang="en-US"/>
              <a:pPr/>
              <a:t>‹#›</a:t>
            </a:fld>
            <a:endParaRPr lang="et-EE" altLang="en-US"/>
          </a:p>
        </p:txBody>
      </p:sp>
    </p:spTree>
    <p:extLst>
      <p:ext uri="{BB962C8B-B14F-4D97-AF65-F5344CB8AC3E}">
        <p14:creationId xmlns:p14="http://schemas.microsoft.com/office/powerpoint/2010/main" val="40748901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73076A17-6520-4F1F-9E88-904CE918C220}"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73F0CD8D-453E-4E2C-AC7C-79CC00172823}" type="slidenum">
              <a:rPr lang="et-EE" altLang="en-US"/>
              <a:pPr/>
              <a:t>‹#›</a:t>
            </a:fld>
            <a:endParaRPr lang="et-EE" altLang="en-US"/>
          </a:p>
        </p:txBody>
      </p:sp>
    </p:spTree>
    <p:extLst>
      <p:ext uri="{BB962C8B-B14F-4D97-AF65-F5344CB8AC3E}">
        <p14:creationId xmlns:p14="http://schemas.microsoft.com/office/powerpoint/2010/main" val="18264388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32C18FE5-C788-4B6D-A349-2E82045780B1}"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243E24BC-54F7-4F76-AC4F-6AD8800A4C3F}" type="slidenum">
              <a:rPr lang="et-EE" altLang="en-US"/>
              <a:pPr/>
              <a:t>‹#›</a:t>
            </a:fld>
            <a:endParaRPr lang="et-EE" altLang="en-US"/>
          </a:p>
        </p:txBody>
      </p:sp>
    </p:spTree>
    <p:extLst>
      <p:ext uri="{BB962C8B-B14F-4D97-AF65-F5344CB8AC3E}">
        <p14:creationId xmlns:p14="http://schemas.microsoft.com/office/powerpoint/2010/main" val="49676722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3524A95-C92E-4359-8872-26EBEF5CCCB9}"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6D0784A9-84DC-4D16-BDE7-8B129EFA3ECB}" type="slidenum">
              <a:rPr lang="et-EE" altLang="en-US"/>
              <a:pPr/>
              <a:t>‹#›</a:t>
            </a:fld>
            <a:endParaRPr lang="et-EE" altLang="en-US"/>
          </a:p>
        </p:txBody>
      </p:sp>
    </p:spTree>
    <p:extLst>
      <p:ext uri="{BB962C8B-B14F-4D97-AF65-F5344CB8AC3E}">
        <p14:creationId xmlns:p14="http://schemas.microsoft.com/office/powerpoint/2010/main" val="26644245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819D2B1-2AC7-4EE7-A5B2-7A0FF17FE5F2}"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1364D062-D5AB-49AD-8F81-769F3843480F}" type="slidenum">
              <a:rPr lang="et-EE" altLang="en-US"/>
              <a:pPr/>
              <a:t>‹#›</a:t>
            </a:fld>
            <a:endParaRPr lang="et-EE" altLang="en-US"/>
          </a:p>
        </p:txBody>
      </p:sp>
    </p:spTree>
    <p:extLst>
      <p:ext uri="{BB962C8B-B14F-4D97-AF65-F5344CB8AC3E}">
        <p14:creationId xmlns:p14="http://schemas.microsoft.com/office/powerpoint/2010/main" val="42617799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2321FB6-0E85-4FE0-ABF8-BF364863846B}"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92CA07E4-BCE9-4D60-9CF8-4262F21A512D}" type="slidenum">
              <a:rPr lang="et-EE" altLang="en-US"/>
              <a:pPr/>
              <a:t>‹#›</a:t>
            </a:fld>
            <a:endParaRPr lang="et-EE" altLang="en-US"/>
          </a:p>
        </p:txBody>
      </p:sp>
    </p:spTree>
    <p:extLst>
      <p:ext uri="{BB962C8B-B14F-4D97-AF65-F5344CB8AC3E}">
        <p14:creationId xmlns:p14="http://schemas.microsoft.com/office/powerpoint/2010/main" val="24903063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77D62557-5C3D-4F47-97C4-F58F6373AF5C}"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D0586EB9-A17E-4AEF-8ED7-490E66457C86}" type="slidenum">
              <a:rPr lang="et-EE" altLang="en-US"/>
              <a:pPr/>
              <a:t>‹#›</a:t>
            </a:fld>
            <a:endParaRPr lang="et-EE" altLang="en-US"/>
          </a:p>
        </p:txBody>
      </p:sp>
    </p:spTree>
    <p:extLst>
      <p:ext uri="{BB962C8B-B14F-4D97-AF65-F5344CB8AC3E}">
        <p14:creationId xmlns:p14="http://schemas.microsoft.com/office/powerpoint/2010/main" val="403707092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7F7452E8-54FE-432E-96F2-9BF8FD0E93E1}"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5F978B07-FCB6-4123-9883-7EDB2AF23E5C}" type="slidenum">
              <a:rPr lang="et-EE" altLang="en-US"/>
              <a:pPr/>
              <a:t>‹#›</a:t>
            </a:fld>
            <a:endParaRPr lang="et-EE" altLang="en-US"/>
          </a:p>
        </p:txBody>
      </p:sp>
    </p:spTree>
    <p:extLst>
      <p:ext uri="{BB962C8B-B14F-4D97-AF65-F5344CB8AC3E}">
        <p14:creationId xmlns:p14="http://schemas.microsoft.com/office/powerpoint/2010/main" val="123627394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5649C15F-10A5-4E47-8716-2F1F7A1EB62A}"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517B4F4B-7B58-43DC-8991-D1CC78E648D9}" type="slidenum">
              <a:rPr lang="et-EE" altLang="en-US"/>
              <a:pPr/>
              <a:t>‹#›</a:t>
            </a:fld>
            <a:endParaRPr lang="et-EE" altLang="en-US"/>
          </a:p>
        </p:txBody>
      </p:sp>
    </p:spTree>
    <p:extLst>
      <p:ext uri="{BB962C8B-B14F-4D97-AF65-F5344CB8AC3E}">
        <p14:creationId xmlns:p14="http://schemas.microsoft.com/office/powerpoint/2010/main" val="181995765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BE310D45-3230-4809-A6C9-B111884B3DC1}"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C9100861-B86C-40CD-852B-2045F285F514}" type="slidenum">
              <a:rPr lang="et-EE" altLang="en-US"/>
              <a:pPr/>
              <a:t>‹#›</a:t>
            </a:fld>
            <a:endParaRPr lang="et-EE" altLang="en-US"/>
          </a:p>
        </p:txBody>
      </p:sp>
    </p:spTree>
    <p:extLst>
      <p:ext uri="{BB962C8B-B14F-4D97-AF65-F5344CB8AC3E}">
        <p14:creationId xmlns:p14="http://schemas.microsoft.com/office/powerpoint/2010/main" val="26010228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3198F3C-6214-4728-A4B4-9ED11F7565D5}"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A638B467-21F8-4935-9B9A-237F9B2E05FC}" type="slidenum">
              <a:rPr lang="et-EE" altLang="en-US"/>
              <a:pPr/>
              <a:t>‹#›</a:t>
            </a:fld>
            <a:endParaRPr lang="et-EE" altLang="en-US"/>
          </a:p>
        </p:txBody>
      </p:sp>
    </p:spTree>
    <p:extLst>
      <p:ext uri="{BB962C8B-B14F-4D97-AF65-F5344CB8AC3E}">
        <p14:creationId xmlns:p14="http://schemas.microsoft.com/office/powerpoint/2010/main" val="208870942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1E8B6A9D-9295-4905-A285-8CFC4F6B9779}"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7DF6A2AD-B353-48B8-8A9F-C3178FB1D7D0}" type="slidenum">
              <a:rPr lang="et-EE" altLang="en-US"/>
              <a:pPr/>
              <a:t>‹#›</a:t>
            </a:fld>
            <a:endParaRPr lang="et-EE" altLang="en-US"/>
          </a:p>
        </p:txBody>
      </p:sp>
    </p:spTree>
    <p:extLst>
      <p:ext uri="{BB962C8B-B14F-4D97-AF65-F5344CB8AC3E}">
        <p14:creationId xmlns:p14="http://schemas.microsoft.com/office/powerpoint/2010/main" val="393705037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AA45ABE5-B3D7-479C-8CE3-1D0130FE927A}"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0E96EB04-335F-4E35-BCE9-64C2EC16FE94}" type="slidenum">
              <a:rPr lang="et-EE" altLang="en-US"/>
              <a:pPr/>
              <a:t>‹#›</a:t>
            </a:fld>
            <a:endParaRPr lang="et-EE" altLang="en-US"/>
          </a:p>
        </p:txBody>
      </p:sp>
    </p:spTree>
    <p:extLst>
      <p:ext uri="{BB962C8B-B14F-4D97-AF65-F5344CB8AC3E}">
        <p14:creationId xmlns:p14="http://schemas.microsoft.com/office/powerpoint/2010/main" val="14254362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F1D373CF-65C0-45AB-928B-A9817595FB6F}"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1DF62A74-1E4A-4F5A-A077-A1646D15946F}" type="slidenum">
              <a:rPr lang="et-EE" altLang="en-US"/>
              <a:pPr/>
              <a:t>‹#›</a:t>
            </a:fld>
            <a:endParaRPr lang="et-EE" altLang="en-US"/>
          </a:p>
        </p:txBody>
      </p:sp>
    </p:spTree>
    <p:extLst>
      <p:ext uri="{BB962C8B-B14F-4D97-AF65-F5344CB8AC3E}">
        <p14:creationId xmlns:p14="http://schemas.microsoft.com/office/powerpoint/2010/main" val="12415572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04808FE-6636-4167-915A-79AC2FCFB47E}"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F8D8BED6-FA0B-4EA3-BEA4-A43C2B739C8A}" type="slidenum">
              <a:rPr lang="et-EE" altLang="en-US"/>
              <a:pPr/>
              <a:t>‹#›</a:t>
            </a:fld>
            <a:endParaRPr lang="et-EE" altLang="en-US"/>
          </a:p>
        </p:txBody>
      </p:sp>
    </p:spTree>
    <p:extLst>
      <p:ext uri="{BB962C8B-B14F-4D97-AF65-F5344CB8AC3E}">
        <p14:creationId xmlns:p14="http://schemas.microsoft.com/office/powerpoint/2010/main" val="233730185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88976FB-F99E-406C-A97E-C3FB41D840B4}"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91048A9C-48B9-4B79-99BB-753A644F509E}" type="slidenum">
              <a:rPr lang="et-EE" altLang="en-US"/>
              <a:pPr/>
              <a:t>‹#›</a:t>
            </a:fld>
            <a:endParaRPr lang="et-EE" altLang="en-US"/>
          </a:p>
        </p:txBody>
      </p:sp>
    </p:spTree>
    <p:extLst>
      <p:ext uri="{BB962C8B-B14F-4D97-AF65-F5344CB8AC3E}">
        <p14:creationId xmlns:p14="http://schemas.microsoft.com/office/powerpoint/2010/main" val="403837484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32852C3-FC87-4474-80BF-DC6AF156246F}"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77E33271-545C-44AB-A7BD-34A50FC858E1}" type="slidenum">
              <a:rPr lang="et-EE" altLang="en-US"/>
              <a:pPr/>
              <a:t>‹#›</a:t>
            </a:fld>
            <a:endParaRPr lang="et-EE" altLang="en-US"/>
          </a:p>
        </p:txBody>
      </p:sp>
    </p:spTree>
    <p:extLst>
      <p:ext uri="{BB962C8B-B14F-4D97-AF65-F5344CB8AC3E}">
        <p14:creationId xmlns:p14="http://schemas.microsoft.com/office/powerpoint/2010/main" val="20211522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2FBA4C97-358E-43D4-9C38-3AAC13405224}"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7FFBA083-26D4-4218-A32B-C28648624D47}" type="slidenum">
              <a:rPr lang="et-EE" altLang="en-US"/>
              <a:pPr/>
              <a:t>‹#›</a:t>
            </a:fld>
            <a:endParaRPr lang="et-EE" altLang="en-US"/>
          </a:p>
        </p:txBody>
      </p:sp>
    </p:spTree>
    <p:extLst>
      <p:ext uri="{BB962C8B-B14F-4D97-AF65-F5344CB8AC3E}">
        <p14:creationId xmlns:p14="http://schemas.microsoft.com/office/powerpoint/2010/main" val="138376561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3C1ECA36-DD04-445D-AA74-95EDD07F7529}"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6AAA1410-8560-4607-A6E3-8DB46822414E}" type="slidenum">
              <a:rPr lang="et-EE" altLang="en-US"/>
              <a:pPr/>
              <a:t>‹#›</a:t>
            </a:fld>
            <a:endParaRPr lang="et-EE" altLang="en-US"/>
          </a:p>
        </p:txBody>
      </p:sp>
    </p:spTree>
    <p:extLst>
      <p:ext uri="{BB962C8B-B14F-4D97-AF65-F5344CB8AC3E}">
        <p14:creationId xmlns:p14="http://schemas.microsoft.com/office/powerpoint/2010/main" val="25457582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0EE8182B-A7D2-4009-881A-A4D5C6472CB8}"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F99FE5BA-15A0-424E-BE28-9C4CE2CC82E0}" type="slidenum">
              <a:rPr lang="et-EE" altLang="en-US"/>
              <a:pPr/>
              <a:t>‹#›</a:t>
            </a:fld>
            <a:endParaRPr lang="et-EE" altLang="en-US"/>
          </a:p>
        </p:txBody>
      </p:sp>
    </p:spTree>
    <p:extLst>
      <p:ext uri="{BB962C8B-B14F-4D97-AF65-F5344CB8AC3E}">
        <p14:creationId xmlns:p14="http://schemas.microsoft.com/office/powerpoint/2010/main" val="6858645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7F2E5659-3918-458D-B00A-290550F41E31}"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B753C906-1593-4D02-9073-0A1D67DA01AA}" type="slidenum">
              <a:rPr lang="et-EE" altLang="en-US"/>
              <a:pPr/>
              <a:t>‹#›</a:t>
            </a:fld>
            <a:endParaRPr lang="et-EE" altLang="en-US"/>
          </a:p>
        </p:txBody>
      </p:sp>
    </p:spTree>
    <p:extLst>
      <p:ext uri="{BB962C8B-B14F-4D97-AF65-F5344CB8AC3E}">
        <p14:creationId xmlns:p14="http://schemas.microsoft.com/office/powerpoint/2010/main" val="26992628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51F1751-5EC6-4482-91FF-0C70081DB830}"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F9DB7FC0-69DF-44C8-985C-480AAC2CEA35}" type="slidenum">
              <a:rPr lang="et-EE" altLang="en-US"/>
              <a:pPr/>
              <a:t>‹#›</a:t>
            </a:fld>
            <a:endParaRPr lang="et-EE" altLang="en-US"/>
          </a:p>
        </p:txBody>
      </p:sp>
    </p:spTree>
    <p:extLst>
      <p:ext uri="{BB962C8B-B14F-4D97-AF65-F5344CB8AC3E}">
        <p14:creationId xmlns:p14="http://schemas.microsoft.com/office/powerpoint/2010/main" val="80009633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23967BF3-DA35-4DD1-9F01-96316DE05DF8}"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CCBB9358-D490-4F8F-9308-2F950276B8A6}" type="slidenum">
              <a:rPr lang="et-EE" altLang="en-US"/>
              <a:pPr/>
              <a:t>‹#›</a:t>
            </a:fld>
            <a:endParaRPr lang="et-EE" altLang="en-US"/>
          </a:p>
        </p:txBody>
      </p:sp>
    </p:spTree>
    <p:extLst>
      <p:ext uri="{BB962C8B-B14F-4D97-AF65-F5344CB8AC3E}">
        <p14:creationId xmlns:p14="http://schemas.microsoft.com/office/powerpoint/2010/main" val="42111670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4D6E6138-A58E-43C0-8C36-785DD4169A6D}"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828A3D24-DDB5-41FB-A759-0E8D70BFC7AE}" type="slidenum">
              <a:rPr lang="et-EE" altLang="en-US"/>
              <a:pPr/>
              <a:t>‹#›</a:t>
            </a:fld>
            <a:endParaRPr lang="et-EE" altLang="en-US"/>
          </a:p>
        </p:txBody>
      </p:sp>
    </p:spTree>
    <p:extLst>
      <p:ext uri="{BB962C8B-B14F-4D97-AF65-F5344CB8AC3E}">
        <p14:creationId xmlns:p14="http://schemas.microsoft.com/office/powerpoint/2010/main" val="31421169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247791E7-5C3F-4D9E-8516-D5111505F84D}"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7D2A0567-9573-4437-8324-C6AFE83B929D}" type="slidenum">
              <a:rPr lang="et-EE" altLang="en-US"/>
              <a:pPr/>
              <a:t>‹#›</a:t>
            </a:fld>
            <a:endParaRPr lang="et-EE" altLang="en-US"/>
          </a:p>
        </p:txBody>
      </p:sp>
    </p:spTree>
    <p:extLst>
      <p:ext uri="{BB962C8B-B14F-4D97-AF65-F5344CB8AC3E}">
        <p14:creationId xmlns:p14="http://schemas.microsoft.com/office/powerpoint/2010/main" val="90500490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ED0E40B-3D93-4B16-8400-C90945895A55}"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C7989B34-0E0A-4858-986E-831406414AB9}" type="slidenum">
              <a:rPr lang="et-EE" altLang="en-US"/>
              <a:pPr/>
              <a:t>‹#›</a:t>
            </a:fld>
            <a:endParaRPr lang="et-EE" altLang="en-US"/>
          </a:p>
        </p:txBody>
      </p:sp>
    </p:spTree>
    <p:extLst>
      <p:ext uri="{BB962C8B-B14F-4D97-AF65-F5344CB8AC3E}">
        <p14:creationId xmlns:p14="http://schemas.microsoft.com/office/powerpoint/2010/main" val="11567786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E8CFAA4-8E4B-4283-8E2D-CBC409CED4F2}"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B87C02CD-5B9B-45A2-826E-FDBB3DED28C6}" type="slidenum">
              <a:rPr lang="et-EE" altLang="en-US"/>
              <a:pPr/>
              <a:t>‹#›</a:t>
            </a:fld>
            <a:endParaRPr lang="et-EE" altLang="en-US"/>
          </a:p>
        </p:txBody>
      </p:sp>
    </p:spTree>
    <p:extLst>
      <p:ext uri="{BB962C8B-B14F-4D97-AF65-F5344CB8AC3E}">
        <p14:creationId xmlns:p14="http://schemas.microsoft.com/office/powerpoint/2010/main" val="81113085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86D256D-8EB9-459F-A105-BAFB15AC5428}"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2E0755C2-6D5C-4020-B729-295C9C24F851}" type="slidenum">
              <a:rPr lang="et-EE" altLang="en-US"/>
              <a:pPr/>
              <a:t>‹#›</a:t>
            </a:fld>
            <a:endParaRPr lang="et-EE" altLang="en-US"/>
          </a:p>
        </p:txBody>
      </p:sp>
    </p:spTree>
    <p:extLst>
      <p:ext uri="{BB962C8B-B14F-4D97-AF65-F5344CB8AC3E}">
        <p14:creationId xmlns:p14="http://schemas.microsoft.com/office/powerpoint/2010/main" val="202621763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10F0180F-D90F-4252-863B-8A96F51F1FB4}"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E8A40F48-6D1D-4EFE-8037-8F6F4C97FDA1}" type="slidenum">
              <a:rPr lang="et-EE" altLang="en-US"/>
              <a:pPr/>
              <a:t>‹#›</a:t>
            </a:fld>
            <a:endParaRPr lang="et-EE" altLang="en-US"/>
          </a:p>
        </p:txBody>
      </p:sp>
    </p:spTree>
    <p:extLst>
      <p:ext uri="{BB962C8B-B14F-4D97-AF65-F5344CB8AC3E}">
        <p14:creationId xmlns:p14="http://schemas.microsoft.com/office/powerpoint/2010/main" val="169120318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72F8FE3E-650B-4C01-B882-2EF61C06F8F9}"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B1D0E388-0CBB-4183-9997-08CCD8B36D27}" type="slidenum">
              <a:rPr lang="et-EE" altLang="en-US"/>
              <a:pPr/>
              <a:t>‹#›</a:t>
            </a:fld>
            <a:endParaRPr lang="et-EE" altLang="en-US"/>
          </a:p>
        </p:txBody>
      </p:sp>
    </p:spTree>
    <p:extLst>
      <p:ext uri="{BB962C8B-B14F-4D97-AF65-F5344CB8AC3E}">
        <p14:creationId xmlns:p14="http://schemas.microsoft.com/office/powerpoint/2010/main" val="383438049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endParaRPr lang="et-EE"/>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5146FA24-DD6C-4523-AC71-F00A1CBE1B3E}"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26A31FB9-913E-40C0-972A-6C5684464134}" type="slidenum">
              <a:rPr lang="et-EE" altLang="en-US"/>
              <a:pPr/>
              <a:t>‹#›</a:t>
            </a:fld>
            <a:endParaRPr lang="et-EE" altLang="en-US"/>
          </a:p>
        </p:txBody>
      </p:sp>
    </p:spTree>
    <p:extLst>
      <p:ext uri="{BB962C8B-B14F-4D97-AF65-F5344CB8AC3E}">
        <p14:creationId xmlns:p14="http://schemas.microsoft.com/office/powerpoint/2010/main" val="331370695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3FC1A8D1-2EED-4542-A816-DE5F6BF75E4D}"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095EC730-FEA6-4D95-80CE-725B17F143C3}" type="slidenum">
              <a:rPr lang="et-EE" altLang="en-US"/>
              <a:pPr/>
              <a:t>‹#›</a:t>
            </a:fld>
            <a:endParaRPr lang="et-EE" altLang="en-US"/>
          </a:p>
        </p:txBody>
      </p:sp>
    </p:spTree>
    <p:extLst>
      <p:ext uri="{BB962C8B-B14F-4D97-AF65-F5344CB8AC3E}">
        <p14:creationId xmlns:p14="http://schemas.microsoft.com/office/powerpoint/2010/main" val="196601352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87"/>
            <a:ext cx="7772400" cy="1021556"/>
          </a:xfrm>
        </p:spPr>
        <p:txBody>
          <a:bodyPr anchor="t"/>
          <a:lstStyle>
            <a:lvl1pPr algn="l">
              <a:defRPr sz="3000" b="1" cap="all"/>
            </a:lvl1pPr>
          </a:lstStyle>
          <a:p>
            <a:r>
              <a:rPr lang="en-US"/>
              <a:t>Click to edit Master title style</a:t>
            </a:r>
            <a:endParaRPr lang="et-EE"/>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884" indent="0">
              <a:buNone/>
              <a:defRPr sz="1400">
                <a:solidFill>
                  <a:schemeClr val="tx1">
                    <a:tint val="75000"/>
                  </a:schemeClr>
                </a:solidFill>
              </a:defRPr>
            </a:lvl2pPr>
            <a:lvl3pPr marL="685766" indent="0">
              <a:buNone/>
              <a:defRPr sz="1200">
                <a:solidFill>
                  <a:schemeClr val="tx1">
                    <a:tint val="75000"/>
                  </a:schemeClr>
                </a:solidFill>
              </a:defRPr>
            </a:lvl3pPr>
            <a:lvl4pPr marL="1028649" indent="0">
              <a:buNone/>
              <a:defRPr sz="1100">
                <a:solidFill>
                  <a:schemeClr val="tx1">
                    <a:tint val="75000"/>
                  </a:schemeClr>
                </a:solidFill>
              </a:defRPr>
            </a:lvl4pPr>
            <a:lvl5pPr marL="1371532" indent="0">
              <a:buNone/>
              <a:defRPr sz="1100">
                <a:solidFill>
                  <a:schemeClr val="tx1">
                    <a:tint val="75000"/>
                  </a:schemeClr>
                </a:solidFill>
              </a:defRPr>
            </a:lvl5pPr>
            <a:lvl6pPr marL="1714415" indent="0">
              <a:buNone/>
              <a:defRPr sz="1100">
                <a:solidFill>
                  <a:schemeClr val="tx1">
                    <a:tint val="75000"/>
                  </a:schemeClr>
                </a:solidFill>
              </a:defRPr>
            </a:lvl6pPr>
            <a:lvl7pPr marL="2057297" indent="0">
              <a:buNone/>
              <a:defRPr sz="1100">
                <a:solidFill>
                  <a:schemeClr val="tx1">
                    <a:tint val="75000"/>
                  </a:schemeClr>
                </a:solidFill>
              </a:defRPr>
            </a:lvl7pPr>
            <a:lvl8pPr marL="2400180" indent="0">
              <a:buNone/>
              <a:defRPr sz="1100">
                <a:solidFill>
                  <a:schemeClr val="tx1">
                    <a:tint val="75000"/>
                  </a:schemeClr>
                </a:solidFill>
              </a:defRPr>
            </a:lvl8pPr>
            <a:lvl9pPr marL="2743064"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4431DE1F-AD45-425E-BF6B-FBED86D6220F}"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D074A874-ABCF-4A18-8D0C-C2FFC462ECE2}" type="slidenum">
              <a:rPr lang="et-EE" altLang="en-US"/>
              <a:pPr/>
              <a:t>‹#›</a:t>
            </a:fld>
            <a:endParaRPr lang="et-EE" altLang="en-US"/>
          </a:p>
        </p:txBody>
      </p:sp>
    </p:spTree>
    <p:extLst>
      <p:ext uri="{BB962C8B-B14F-4D97-AF65-F5344CB8AC3E}">
        <p14:creationId xmlns:p14="http://schemas.microsoft.com/office/powerpoint/2010/main" val="198090815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Content Placeholder 2"/>
          <p:cNvSpPr>
            <a:spLocks noGrp="1"/>
          </p:cNvSpPr>
          <p:nvPr>
            <p:ph sz="half" idx="1"/>
          </p:nvPr>
        </p:nvSpPr>
        <p:spPr>
          <a:xfrm>
            <a:off x="457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Content Placeholder 3"/>
          <p:cNvSpPr>
            <a:spLocks noGrp="1"/>
          </p:cNvSpPr>
          <p:nvPr>
            <p:ph sz="half" idx="2"/>
          </p:nvPr>
        </p:nvSpPr>
        <p:spPr>
          <a:xfrm>
            <a:off x="4648200" y="1200155"/>
            <a:ext cx="4038600" cy="3394472"/>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Date Placeholder 3"/>
          <p:cNvSpPr>
            <a:spLocks noGrp="1"/>
          </p:cNvSpPr>
          <p:nvPr>
            <p:ph type="dt" sz="half" idx="10"/>
          </p:nvPr>
        </p:nvSpPr>
        <p:spPr/>
        <p:txBody>
          <a:bodyPr/>
          <a:lstStyle>
            <a:lvl1pPr>
              <a:defRPr/>
            </a:lvl1pPr>
          </a:lstStyle>
          <a:p>
            <a:pPr>
              <a:defRPr/>
            </a:pPr>
            <a:fld id="{B44FB380-1FA9-460A-A7A9-265EFB47F42C}"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9E6C5C42-DB29-45BE-87F7-51B64F5735FB}" type="slidenum">
              <a:rPr lang="et-EE" altLang="en-US"/>
              <a:pPr/>
              <a:t>‹#›</a:t>
            </a:fld>
            <a:endParaRPr lang="et-EE" altLang="en-US"/>
          </a:p>
        </p:txBody>
      </p:sp>
    </p:spTree>
    <p:extLst>
      <p:ext uri="{BB962C8B-B14F-4D97-AF65-F5344CB8AC3E}">
        <p14:creationId xmlns:p14="http://schemas.microsoft.com/office/powerpoint/2010/main" val="11438232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t-EE"/>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1800" b="1"/>
            </a:lvl1pPr>
            <a:lvl2pPr marL="342884" indent="0">
              <a:buNone/>
              <a:defRPr sz="1500" b="1"/>
            </a:lvl2pPr>
            <a:lvl3pPr marL="685766" indent="0">
              <a:buNone/>
              <a:defRPr sz="140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7" name="Date Placeholder 3"/>
          <p:cNvSpPr>
            <a:spLocks noGrp="1"/>
          </p:cNvSpPr>
          <p:nvPr>
            <p:ph type="dt" sz="half" idx="10"/>
          </p:nvPr>
        </p:nvSpPr>
        <p:spPr/>
        <p:txBody>
          <a:bodyPr/>
          <a:lstStyle>
            <a:lvl1pPr>
              <a:defRPr/>
            </a:lvl1pPr>
          </a:lstStyle>
          <a:p>
            <a:pPr>
              <a:defRPr/>
            </a:pPr>
            <a:fld id="{090A0E8E-50B6-4764-9BC1-971D42A6ED18}" type="datetime5">
              <a:rPr lang="en-US" smtClean="0"/>
              <a:t>8-Jul-24</a:t>
            </a:fld>
            <a:endParaRPr lang="et-EE"/>
          </a:p>
        </p:txBody>
      </p:sp>
      <p:sp>
        <p:nvSpPr>
          <p:cNvPr id="8"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9" name="Slide Number Placeholder 5"/>
          <p:cNvSpPr>
            <a:spLocks noGrp="1"/>
          </p:cNvSpPr>
          <p:nvPr>
            <p:ph type="sldNum" sz="quarter" idx="12"/>
          </p:nvPr>
        </p:nvSpPr>
        <p:spPr/>
        <p:txBody>
          <a:bodyPr/>
          <a:lstStyle>
            <a:lvl1pPr>
              <a:defRPr/>
            </a:lvl1pPr>
          </a:lstStyle>
          <a:p>
            <a:fld id="{F5EE8BF5-F810-4C14-BA6B-EA38AB38FD52}" type="slidenum">
              <a:rPr lang="et-EE" altLang="en-US"/>
              <a:pPr/>
              <a:t>‹#›</a:t>
            </a:fld>
            <a:endParaRPr lang="et-EE" altLang="en-US"/>
          </a:p>
        </p:txBody>
      </p:sp>
    </p:spTree>
    <p:extLst>
      <p:ext uri="{BB962C8B-B14F-4D97-AF65-F5344CB8AC3E}">
        <p14:creationId xmlns:p14="http://schemas.microsoft.com/office/powerpoint/2010/main" val="34059672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583574"/>
          </a:xfrm>
        </p:spPr>
        <p:txBody>
          <a:bodyPr/>
          <a:lstStyle/>
          <a:p>
            <a:r>
              <a:rPr lang="en-US"/>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7F3F1EE0-B99D-4571-A24A-A1FD8E17FF66}" type="datetime5">
              <a:rPr lang="en-US" smtClean="0"/>
              <a:t>8-Jul-24</a:t>
            </a:fld>
            <a:endParaRPr lang="et-EE"/>
          </a:p>
        </p:txBody>
      </p:sp>
      <p:sp>
        <p:nvSpPr>
          <p:cNvPr id="4"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5" name="Slide Number Placeholder 5"/>
          <p:cNvSpPr>
            <a:spLocks noGrp="1"/>
          </p:cNvSpPr>
          <p:nvPr>
            <p:ph type="sldNum" sz="quarter" idx="12"/>
          </p:nvPr>
        </p:nvSpPr>
        <p:spPr/>
        <p:txBody>
          <a:bodyPr/>
          <a:lstStyle>
            <a:lvl1pPr>
              <a:defRPr/>
            </a:lvl1pPr>
          </a:lstStyle>
          <a:p>
            <a:fld id="{EF7B50EF-D68D-433A-A8C4-8735E8630316}" type="slidenum">
              <a:rPr lang="et-EE" altLang="en-US"/>
              <a:pPr/>
              <a:t>‹#›</a:t>
            </a:fld>
            <a:endParaRPr lang="et-EE" altLang="en-US"/>
          </a:p>
        </p:txBody>
      </p:sp>
    </p:spTree>
    <p:extLst>
      <p:ext uri="{BB962C8B-B14F-4D97-AF65-F5344CB8AC3E}">
        <p14:creationId xmlns:p14="http://schemas.microsoft.com/office/powerpoint/2010/main" val="408270692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4E5C1F6-9D81-438A-AB9D-875A6BB7F1A4}" type="datetime5">
              <a:rPr lang="en-US" smtClean="0"/>
              <a:t>8-Jul-24</a:t>
            </a:fld>
            <a:endParaRPr lang="et-EE"/>
          </a:p>
        </p:txBody>
      </p:sp>
      <p:sp>
        <p:nvSpPr>
          <p:cNvPr id="3"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4" name="Slide Number Placeholder 5"/>
          <p:cNvSpPr>
            <a:spLocks noGrp="1"/>
          </p:cNvSpPr>
          <p:nvPr>
            <p:ph type="sldNum" sz="quarter" idx="12"/>
          </p:nvPr>
        </p:nvSpPr>
        <p:spPr/>
        <p:txBody>
          <a:bodyPr/>
          <a:lstStyle>
            <a:lvl1pPr>
              <a:defRPr/>
            </a:lvl1pPr>
          </a:lstStyle>
          <a:p>
            <a:fld id="{118EA926-E6AF-4AC1-9D8F-32E846906FCE}" type="slidenum">
              <a:rPr lang="et-EE" altLang="en-US"/>
              <a:pPr/>
              <a:t>‹#›</a:t>
            </a:fld>
            <a:endParaRPr lang="et-EE" altLang="en-US"/>
          </a:p>
        </p:txBody>
      </p:sp>
    </p:spTree>
    <p:extLst>
      <p:ext uri="{BB962C8B-B14F-4D97-AF65-F5344CB8AC3E}">
        <p14:creationId xmlns:p14="http://schemas.microsoft.com/office/powerpoint/2010/main" val="161252480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1500" b="1"/>
            </a:lvl1pPr>
          </a:lstStyle>
          <a:p>
            <a:r>
              <a:rPr lang="en-US"/>
              <a:t>Click to edit Master title style</a:t>
            </a:r>
            <a:endParaRPr lang="et-EE"/>
          </a:p>
        </p:txBody>
      </p:sp>
      <p:sp>
        <p:nvSpPr>
          <p:cNvPr id="3" name="Content Placeholder 2"/>
          <p:cNvSpPr>
            <a:spLocks noGrp="1"/>
          </p:cNvSpPr>
          <p:nvPr>
            <p:ph idx="1"/>
          </p:nvPr>
        </p:nvSpPr>
        <p:spPr>
          <a:xfrm>
            <a:off x="3575050" y="20479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7A3F64F-D586-4E1D-8948-C0B9E14C9096}"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1014FCC1-AF5C-4254-8509-BF51796E43B6}" type="slidenum">
              <a:rPr lang="et-EE" altLang="en-US"/>
              <a:pPr/>
              <a:t>‹#›</a:t>
            </a:fld>
            <a:endParaRPr lang="et-EE" altLang="en-US"/>
          </a:p>
        </p:txBody>
      </p:sp>
    </p:spTree>
    <p:extLst>
      <p:ext uri="{BB962C8B-B14F-4D97-AF65-F5344CB8AC3E}">
        <p14:creationId xmlns:p14="http://schemas.microsoft.com/office/powerpoint/2010/main" val="291000905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t-EE"/>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endParaRPr lang="et-EE"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100"/>
            </a:lvl1pPr>
            <a:lvl2pPr marL="342884" indent="0">
              <a:buNone/>
              <a:defRPr sz="900"/>
            </a:lvl2pPr>
            <a:lvl3pPr marL="685766" indent="0">
              <a:buNone/>
              <a:defRPr sz="800"/>
            </a:lvl3pPr>
            <a:lvl4pPr marL="1028649" indent="0">
              <a:buNone/>
              <a:defRPr sz="700"/>
            </a:lvl4pPr>
            <a:lvl5pPr marL="1371532" indent="0">
              <a:buNone/>
              <a:defRPr sz="700"/>
            </a:lvl5pPr>
            <a:lvl6pPr marL="1714415" indent="0">
              <a:buNone/>
              <a:defRPr sz="700"/>
            </a:lvl6pPr>
            <a:lvl7pPr marL="2057297" indent="0">
              <a:buNone/>
              <a:defRPr sz="700"/>
            </a:lvl7pPr>
            <a:lvl8pPr marL="2400180" indent="0">
              <a:buNone/>
              <a:defRPr sz="700"/>
            </a:lvl8pPr>
            <a:lvl9pPr marL="2743064" indent="0">
              <a:buNone/>
              <a:defRPr sz="7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36149FD-6105-4C9C-BDB2-D3974726F08E}" type="datetime5">
              <a:rPr lang="en-US" smtClean="0"/>
              <a:t>8-Jul-24</a:t>
            </a:fld>
            <a:endParaRPr lang="et-EE"/>
          </a:p>
        </p:txBody>
      </p:sp>
      <p:sp>
        <p:nvSpPr>
          <p:cNvPr id="6"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7" name="Slide Number Placeholder 5"/>
          <p:cNvSpPr>
            <a:spLocks noGrp="1"/>
          </p:cNvSpPr>
          <p:nvPr>
            <p:ph type="sldNum" sz="quarter" idx="12"/>
          </p:nvPr>
        </p:nvSpPr>
        <p:spPr/>
        <p:txBody>
          <a:bodyPr/>
          <a:lstStyle>
            <a:lvl1pPr>
              <a:defRPr/>
            </a:lvl1pPr>
          </a:lstStyle>
          <a:p>
            <a:fld id="{BB1FE721-7DEC-40CF-9B9F-BACFED1B481B}" type="slidenum">
              <a:rPr lang="et-EE" altLang="en-US"/>
              <a:pPr/>
              <a:t>‹#›</a:t>
            </a:fld>
            <a:endParaRPr lang="et-EE" altLang="en-US"/>
          </a:p>
        </p:txBody>
      </p:sp>
    </p:spTree>
    <p:extLst>
      <p:ext uri="{BB962C8B-B14F-4D97-AF65-F5344CB8AC3E}">
        <p14:creationId xmlns:p14="http://schemas.microsoft.com/office/powerpoint/2010/main" val="111368874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CD65837F-080B-4D02-B247-144B31B01F1F}"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C310CA03-7F32-4795-B734-38D140B50060}" type="slidenum">
              <a:rPr lang="et-EE" altLang="en-US"/>
              <a:pPr/>
              <a:t>‹#›</a:t>
            </a:fld>
            <a:endParaRPr lang="et-EE" altLang="en-US"/>
          </a:p>
        </p:txBody>
      </p:sp>
    </p:spTree>
    <p:extLst>
      <p:ext uri="{BB962C8B-B14F-4D97-AF65-F5344CB8AC3E}">
        <p14:creationId xmlns:p14="http://schemas.microsoft.com/office/powerpoint/2010/main" val="383360769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90"/>
            <a:ext cx="2057400" cy="4388644"/>
          </a:xfrm>
        </p:spPr>
        <p:txBody>
          <a:bodyPr vert="eaVert"/>
          <a:lstStyle/>
          <a:p>
            <a:r>
              <a:rPr lang="en-US"/>
              <a:t>Click to edit Master title style</a:t>
            </a:r>
            <a:endParaRPr lang="et-EE"/>
          </a:p>
        </p:txBody>
      </p:sp>
      <p:sp>
        <p:nvSpPr>
          <p:cNvPr id="3" name="Vertical Text Placeholder 2"/>
          <p:cNvSpPr>
            <a:spLocks noGrp="1"/>
          </p:cNvSpPr>
          <p:nvPr>
            <p:ph type="body" orient="vert" idx="1"/>
          </p:nvPr>
        </p:nvSpPr>
        <p:spPr>
          <a:xfrm>
            <a:off x="457200" y="20599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4" name="Date Placeholder 3"/>
          <p:cNvSpPr>
            <a:spLocks noGrp="1"/>
          </p:cNvSpPr>
          <p:nvPr>
            <p:ph type="dt" sz="half" idx="10"/>
          </p:nvPr>
        </p:nvSpPr>
        <p:spPr/>
        <p:txBody>
          <a:bodyPr/>
          <a:lstStyle>
            <a:lvl1pPr>
              <a:defRPr/>
            </a:lvl1pPr>
          </a:lstStyle>
          <a:p>
            <a:pPr>
              <a:defRPr/>
            </a:pPr>
            <a:fld id="{3FE19092-7777-43EE-9D82-7A7CA9ED1832}" type="datetime5">
              <a:rPr lang="en-US" smtClean="0"/>
              <a:t>8-Jul-24</a:t>
            </a:fld>
            <a:endParaRPr lang="et-EE"/>
          </a:p>
        </p:txBody>
      </p:sp>
      <p:sp>
        <p:nvSpPr>
          <p:cNvPr id="5" name="Footer Placeholder 4"/>
          <p:cNvSpPr>
            <a:spLocks noGrp="1"/>
          </p:cNvSpPr>
          <p:nvPr>
            <p:ph type="ftr" sz="quarter" idx="11"/>
          </p:nvPr>
        </p:nvSpPr>
        <p:spPr/>
        <p:txBody>
          <a:bodyPr/>
          <a:lstStyle>
            <a:lvl1pPr>
              <a:defRPr/>
            </a:lvl1pPr>
          </a:lstStyle>
          <a:p>
            <a:pPr>
              <a:defRPr/>
            </a:pPr>
            <a:r>
              <a:rPr lang="vi-VN"/>
              <a:t>BAN TỔ CHỨC TRUNG ƯƠNG</a:t>
            </a:r>
            <a:endParaRPr lang="et-EE"/>
          </a:p>
        </p:txBody>
      </p:sp>
      <p:sp>
        <p:nvSpPr>
          <p:cNvPr id="6" name="Slide Number Placeholder 5"/>
          <p:cNvSpPr>
            <a:spLocks noGrp="1"/>
          </p:cNvSpPr>
          <p:nvPr>
            <p:ph type="sldNum" sz="quarter" idx="12"/>
          </p:nvPr>
        </p:nvSpPr>
        <p:spPr/>
        <p:txBody>
          <a:bodyPr/>
          <a:lstStyle>
            <a:lvl1pPr>
              <a:defRPr/>
            </a:lvl1pPr>
          </a:lstStyle>
          <a:p>
            <a:fld id="{6B67ADA5-F5B6-4F68-8B3F-C4358FB29887}" type="slidenum">
              <a:rPr lang="et-EE" altLang="en-US"/>
              <a:pPr/>
              <a:t>‹#›</a:t>
            </a:fld>
            <a:endParaRPr lang="et-EE" altLang="en-US"/>
          </a:p>
        </p:txBody>
      </p:sp>
    </p:spTree>
    <p:extLst>
      <p:ext uri="{BB962C8B-B14F-4D97-AF65-F5344CB8AC3E}">
        <p14:creationId xmlns:p14="http://schemas.microsoft.com/office/powerpoint/2010/main" val="3579573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00000">
            <a:alpha val="83000"/>
          </a:srgbClr>
        </a:solidFill>
        <a:effectLst/>
      </p:bgPr>
    </p:bg>
    <p:spTree>
      <p:nvGrpSpPr>
        <p:cNvPr id="1" name=""/>
        <p:cNvGrpSpPr/>
        <p:nvPr/>
      </p:nvGrpSpPr>
      <p:grpSpPr>
        <a:xfrm>
          <a:off x="0" y="0"/>
          <a:ext cx="0" cy="0"/>
          <a:chOff x="0" y="0"/>
          <a:chExt cx="0" cy="0"/>
        </a:xfrm>
      </p:grpSpPr>
      <p:sp>
        <p:nvSpPr>
          <p:cNvPr id="3" name="Snip Single Corner Rectangle 2"/>
          <p:cNvSpPr/>
          <p:nvPr userDrawn="1"/>
        </p:nvSpPr>
        <p:spPr>
          <a:xfrm>
            <a:off x="-11760" y="1030950"/>
            <a:ext cx="9156498" cy="4133088"/>
          </a:xfrm>
          <a:custGeom>
            <a:avLst/>
            <a:gdLst>
              <a:gd name="connsiteX0" fmla="*/ 0 w 9155761"/>
              <a:gd name="connsiteY0" fmla="*/ 0 h 5769259"/>
              <a:gd name="connsiteX1" fmla="*/ 6271132 w 9155761"/>
              <a:gd name="connsiteY1" fmla="*/ 0 h 5769259"/>
              <a:gd name="connsiteX2" fmla="*/ 9155761 w 9155761"/>
              <a:gd name="connsiteY2" fmla="*/ 2884630 h 5769259"/>
              <a:gd name="connsiteX3" fmla="*/ 9155761 w 9155761"/>
              <a:gd name="connsiteY3" fmla="*/ 5769259 h 5769259"/>
              <a:gd name="connsiteX4" fmla="*/ 0 w 9155761"/>
              <a:gd name="connsiteY4" fmla="*/ 5769259 h 5769259"/>
              <a:gd name="connsiteX5" fmla="*/ 0 w 9155761"/>
              <a:gd name="connsiteY5" fmla="*/ 0 h 5769259"/>
              <a:gd name="connsiteX0" fmla="*/ 0 w 9155761"/>
              <a:gd name="connsiteY0" fmla="*/ 0 h 5769259"/>
              <a:gd name="connsiteX1" fmla="*/ 6271132 w 9155761"/>
              <a:gd name="connsiteY1" fmla="*/ 0 h 5769259"/>
              <a:gd name="connsiteX2" fmla="*/ 9147448 w 9155761"/>
              <a:gd name="connsiteY2" fmla="*/ 814761 h 5769259"/>
              <a:gd name="connsiteX3" fmla="*/ 9155761 w 9155761"/>
              <a:gd name="connsiteY3" fmla="*/ 5769259 h 5769259"/>
              <a:gd name="connsiteX4" fmla="*/ 0 w 9155761"/>
              <a:gd name="connsiteY4" fmla="*/ 5769259 h 5769259"/>
              <a:gd name="connsiteX5" fmla="*/ 0 w 9155761"/>
              <a:gd name="connsiteY5" fmla="*/ 0 h 5769259"/>
              <a:gd name="connsiteX0" fmla="*/ 0 w 9164074"/>
              <a:gd name="connsiteY0" fmla="*/ 0 h 5769259"/>
              <a:gd name="connsiteX1" fmla="*/ 6271132 w 9164074"/>
              <a:gd name="connsiteY1" fmla="*/ 0 h 5769259"/>
              <a:gd name="connsiteX2" fmla="*/ 9164074 w 9164074"/>
              <a:gd name="connsiteY2" fmla="*/ 823074 h 5769259"/>
              <a:gd name="connsiteX3" fmla="*/ 9155761 w 9164074"/>
              <a:gd name="connsiteY3" fmla="*/ 5769259 h 5769259"/>
              <a:gd name="connsiteX4" fmla="*/ 0 w 9164074"/>
              <a:gd name="connsiteY4" fmla="*/ 5769259 h 5769259"/>
              <a:gd name="connsiteX5" fmla="*/ 0 w 9164074"/>
              <a:gd name="connsiteY5" fmla="*/ 0 h 5769259"/>
              <a:gd name="connsiteX0" fmla="*/ 0 w 9164074"/>
              <a:gd name="connsiteY0" fmla="*/ 8313 h 5777572"/>
              <a:gd name="connsiteX1" fmla="*/ 5714179 w 9164074"/>
              <a:gd name="connsiteY1" fmla="*/ 0 h 5777572"/>
              <a:gd name="connsiteX2" fmla="*/ 9164074 w 9164074"/>
              <a:gd name="connsiteY2" fmla="*/ 831387 h 5777572"/>
              <a:gd name="connsiteX3" fmla="*/ 9155761 w 9164074"/>
              <a:gd name="connsiteY3" fmla="*/ 5777572 h 5777572"/>
              <a:gd name="connsiteX4" fmla="*/ 0 w 9164074"/>
              <a:gd name="connsiteY4" fmla="*/ 5777572 h 5777572"/>
              <a:gd name="connsiteX5" fmla="*/ 0 w 9164074"/>
              <a:gd name="connsiteY5" fmla="*/ 8313 h 5777572"/>
              <a:gd name="connsiteX0" fmla="*/ 0 w 9164074"/>
              <a:gd name="connsiteY0" fmla="*/ 8313 h 5777572"/>
              <a:gd name="connsiteX1" fmla="*/ 5714179 w 9164074"/>
              <a:gd name="connsiteY1" fmla="*/ 0 h 5777572"/>
              <a:gd name="connsiteX2" fmla="*/ 9164074 w 9164074"/>
              <a:gd name="connsiteY2" fmla="*/ 27054 h 5777572"/>
              <a:gd name="connsiteX3" fmla="*/ 9155761 w 9164074"/>
              <a:gd name="connsiteY3" fmla="*/ 5777572 h 5777572"/>
              <a:gd name="connsiteX4" fmla="*/ 0 w 9164074"/>
              <a:gd name="connsiteY4" fmla="*/ 5777572 h 5777572"/>
              <a:gd name="connsiteX5" fmla="*/ 0 w 9164074"/>
              <a:gd name="connsiteY5" fmla="*/ 8313 h 5777572"/>
              <a:gd name="connsiteX0" fmla="*/ 0 w 9172540"/>
              <a:gd name="connsiteY0" fmla="*/ 8313 h 5777572"/>
              <a:gd name="connsiteX1" fmla="*/ 5714179 w 9172540"/>
              <a:gd name="connsiteY1" fmla="*/ 0 h 5777572"/>
              <a:gd name="connsiteX2" fmla="*/ 9172540 w 9172540"/>
              <a:gd name="connsiteY2" fmla="*/ 10121 h 5777572"/>
              <a:gd name="connsiteX3" fmla="*/ 9155761 w 9172540"/>
              <a:gd name="connsiteY3" fmla="*/ 5777572 h 5777572"/>
              <a:gd name="connsiteX4" fmla="*/ 0 w 9172540"/>
              <a:gd name="connsiteY4" fmla="*/ 5777572 h 5777572"/>
              <a:gd name="connsiteX5" fmla="*/ 0 w 9172540"/>
              <a:gd name="connsiteY5" fmla="*/ 8313 h 5777572"/>
              <a:gd name="connsiteX0" fmla="*/ 0 w 9156498"/>
              <a:gd name="connsiteY0" fmla="*/ 19190 h 5788449"/>
              <a:gd name="connsiteX1" fmla="*/ 5714179 w 9156498"/>
              <a:gd name="connsiteY1" fmla="*/ 10877 h 5788449"/>
              <a:gd name="connsiteX2" fmla="*/ 9156498 w 9156498"/>
              <a:gd name="connsiteY2" fmla="*/ 0 h 5788449"/>
              <a:gd name="connsiteX3" fmla="*/ 9155761 w 9156498"/>
              <a:gd name="connsiteY3" fmla="*/ 5788449 h 5788449"/>
              <a:gd name="connsiteX4" fmla="*/ 0 w 9156498"/>
              <a:gd name="connsiteY4" fmla="*/ 5788449 h 5788449"/>
              <a:gd name="connsiteX5" fmla="*/ 0 w 9156498"/>
              <a:gd name="connsiteY5" fmla="*/ 19190 h 5788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6498" h="5788449">
                <a:moveTo>
                  <a:pt x="0" y="19190"/>
                </a:moveTo>
                <a:lnTo>
                  <a:pt x="5714179" y="10877"/>
                </a:lnTo>
                <a:lnTo>
                  <a:pt x="9156498" y="0"/>
                </a:lnTo>
                <a:cubicBezTo>
                  <a:pt x="9156252" y="1929483"/>
                  <a:pt x="9156007" y="3858966"/>
                  <a:pt x="9155761" y="5788449"/>
                </a:cubicBezTo>
                <a:lnTo>
                  <a:pt x="0" y="5788449"/>
                </a:lnTo>
                <a:lnTo>
                  <a:pt x="0" y="19190"/>
                </a:lnTo>
                <a:close/>
              </a:path>
            </a:pathLst>
          </a:custGeom>
          <a:gradFill flip="none" rotWithShape="1">
            <a:gsLst>
              <a:gs pos="100000">
                <a:schemeClr val="bg1">
                  <a:alpha val="56000"/>
                </a:schemeClr>
              </a:gs>
              <a:gs pos="82000">
                <a:schemeClr val="bg1">
                  <a:lumMod val="95000"/>
                  <a:alpha val="90000"/>
                </a:schemeClr>
              </a:gs>
              <a:gs pos="0">
                <a:schemeClr val="bg1">
                  <a:lumMod val="95000"/>
                  <a:alpha val="8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et-EE"/>
          </a:p>
        </p:txBody>
      </p:sp>
      <p:sp>
        <p:nvSpPr>
          <p:cNvPr id="1029" name="Title Placeholder 1"/>
          <p:cNvSpPr>
            <a:spLocks noGrp="1"/>
          </p:cNvSpPr>
          <p:nvPr>
            <p:ph type="title"/>
          </p:nvPr>
        </p:nvSpPr>
        <p:spPr bwMode="auto">
          <a:xfrm>
            <a:off x="1557338" y="179388"/>
            <a:ext cx="712946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1030"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fontAlgn="auto" hangingPunct="1">
              <a:spcBef>
                <a:spcPts val="0"/>
              </a:spcBef>
              <a:spcAft>
                <a:spcPts val="0"/>
              </a:spcAft>
              <a:defRPr sz="900">
                <a:solidFill>
                  <a:schemeClr val="tx1">
                    <a:tint val="75000"/>
                  </a:schemeClr>
                </a:solidFill>
                <a:latin typeface="+mn-lt"/>
                <a:cs typeface="+mn-cs"/>
              </a:defRPr>
            </a:lvl1pPr>
          </a:lstStyle>
          <a:p>
            <a:pPr>
              <a:defRPr/>
            </a:pPr>
            <a:fld id="{5C0282B6-5D20-43CF-ADA7-5BB068213369}"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fontAlgn="auto" hangingPunct="1">
              <a:spcBef>
                <a:spcPts val="0"/>
              </a:spcBef>
              <a:spcAft>
                <a:spcPts val="0"/>
              </a:spcAft>
              <a:defRPr sz="900">
                <a:solidFill>
                  <a:schemeClr val="tx1">
                    <a:tint val="75000"/>
                  </a:schemeClr>
                </a:solidFill>
                <a:latin typeface="+mn-lt"/>
                <a:cs typeface="+mn-cs"/>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BF8DD6DC-880B-4D75-AB3F-C4A0A836BA8E}" type="slidenum">
              <a:rPr lang="et-EE" altLang="en-US"/>
              <a:pPr/>
              <a:t>‹#›</a:t>
            </a:fld>
            <a:endParaRPr lang="et-EE" altLang="en-US"/>
          </a:p>
        </p:txBody>
      </p:sp>
      <p:pic>
        <p:nvPicPr>
          <p:cNvPr id="11" name="Picture 2" descr="C:\Users\NGUYENDAN\Desktop\Phong san khau\Co Dang - To Quoc.png"/>
          <p:cNvPicPr>
            <a:picLocks noChangeAspect="1" noChangeArrowheads="1"/>
          </p:cNvPicPr>
          <p:nvPr userDrawn="1"/>
        </p:nvPicPr>
        <p:blipFill>
          <a:blip r:embed="rId13"/>
          <a:srcRect/>
          <a:stretch>
            <a:fillRect/>
          </a:stretch>
        </p:blipFill>
        <p:spPr bwMode="auto">
          <a:xfrm>
            <a:off x="250825" y="179388"/>
            <a:ext cx="1306513" cy="609600"/>
          </a:xfrm>
          <a:prstGeom prst="rect">
            <a:avLst/>
          </a:prstGeom>
          <a:noFill/>
          <a:effectLst>
            <a:outerShdw blurRad="50800" dist="38100" dir="5400000" algn="t" rotWithShape="0">
              <a:prstClr val="black">
                <a:alpha val="40000"/>
              </a:prstClr>
            </a:outerShdw>
          </a:effectLst>
        </p:spPr>
      </p:pic>
    </p:spTree>
  </p:cSld>
  <p:clrMap bg1="lt1" tx1="dk1" bg2="lt2" tx2="dk2" accent1="accent1" accent2="accent2" accent3="accent3" accent4="accent4" accent5="accent5" accent6="accent6" hlink="hlink" folHlink="folHlink"/>
  <p:sldLayoutIdLst>
    <p:sldLayoutId id="2147484458" r:id="rId1"/>
    <p:sldLayoutId id="2147484459" r:id="rId2"/>
    <p:sldLayoutId id="2147484460" r:id="rId3"/>
    <p:sldLayoutId id="2147484461" r:id="rId4"/>
    <p:sldLayoutId id="2147484462" r:id="rId5"/>
    <p:sldLayoutId id="2147484463" r:id="rId6"/>
    <p:sldLayoutId id="2147484464" r:id="rId7"/>
    <p:sldLayoutId id="2147484465" r:id="rId8"/>
    <p:sldLayoutId id="2147484466" r:id="rId9"/>
    <p:sldLayoutId id="2147484467" r:id="rId10"/>
    <p:sldLayoutId id="2147484468" r:id="rId11"/>
  </p:sldLayoutIdLst>
  <p:hf sldNum="0" hdr="0" ftr="0" dt="0"/>
  <p:txStyles>
    <p:title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just" rtl="0" eaLnBrk="0" fontAlgn="base" hangingPunct="0">
        <a:spcBef>
          <a:spcPct val="20000"/>
        </a:spcBef>
        <a:spcAft>
          <a:spcPct val="0"/>
        </a:spcAft>
        <a:buFont typeface="Arial" panose="020B0604020202020204" pitchFamily="34" charset="0"/>
        <a:buChar char="•"/>
        <a:defRPr sz="1200" kern="1200">
          <a:solidFill>
            <a:schemeClr val="tx1"/>
          </a:solidFill>
          <a:latin typeface="Times New Roman" panose="02020603050405020304" pitchFamily="18" charset="0"/>
          <a:ea typeface="+mn-ea"/>
          <a:cs typeface="Times New Roman" panose="02020603050405020304" pitchFamily="18" charset="0"/>
        </a:defRPr>
      </a:lvl1pPr>
      <a:lvl2pPr marL="555625" indent="-212725" algn="just" rtl="0" eaLnBrk="0" fontAlgn="base" hangingPunct="0">
        <a:spcBef>
          <a:spcPct val="20000"/>
        </a:spcBef>
        <a:spcAft>
          <a:spcPct val="0"/>
        </a:spcAft>
        <a:buFont typeface="Arial" panose="020B0604020202020204" pitchFamily="34" charset="0"/>
        <a:buChar char="–"/>
        <a:defRPr sz="1200" kern="1200">
          <a:solidFill>
            <a:schemeClr val="tx1"/>
          </a:solidFill>
          <a:latin typeface="Times New Roman" panose="02020603050405020304" pitchFamily="18" charset="0"/>
          <a:ea typeface="+mn-ea"/>
          <a:cs typeface="Times New Roman" panose="02020603050405020304" pitchFamily="18" charset="0"/>
        </a:defRPr>
      </a:lvl2pPr>
      <a:lvl3pPr marL="855663" indent="-169863" algn="just" rtl="0" eaLnBrk="0" fontAlgn="base" hangingPunct="0">
        <a:spcBef>
          <a:spcPct val="20000"/>
        </a:spcBef>
        <a:spcAft>
          <a:spcPct val="0"/>
        </a:spcAft>
        <a:buFont typeface="Arial" panose="020B0604020202020204" pitchFamily="34" charset="0"/>
        <a:buChar char="•"/>
        <a:defRPr sz="1200" kern="1200">
          <a:solidFill>
            <a:schemeClr val="tx1"/>
          </a:solidFill>
          <a:latin typeface="Times New Roman" panose="02020603050405020304" pitchFamily="18" charset="0"/>
          <a:ea typeface="+mn-ea"/>
          <a:cs typeface="Times New Roman" panose="02020603050405020304" pitchFamily="18" charset="0"/>
        </a:defRPr>
      </a:lvl3pPr>
      <a:lvl4pPr marL="1198563" indent="-169863" algn="just" rtl="0" eaLnBrk="0" fontAlgn="base" hangingPunct="0">
        <a:spcBef>
          <a:spcPct val="20000"/>
        </a:spcBef>
        <a:spcAft>
          <a:spcPct val="0"/>
        </a:spcAft>
        <a:buFont typeface="Arial" panose="020B0604020202020204" pitchFamily="34" charset="0"/>
        <a:buChar char="–"/>
        <a:defRPr sz="1200" kern="1200">
          <a:solidFill>
            <a:schemeClr val="tx1"/>
          </a:solidFill>
          <a:latin typeface="Times New Roman" panose="02020603050405020304" pitchFamily="18" charset="0"/>
          <a:ea typeface="+mn-ea"/>
          <a:cs typeface="Times New Roman" panose="02020603050405020304" pitchFamily="18" charset="0"/>
        </a:defRPr>
      </a:lvl4pPr>
      <a:lvl5pPr marL="1541463" indent="-169863" algn="just" rtl="0" eaLnBrk="0" fontAlgn="base" hangingPunct="0">
        <a:spcBef>
          <a:spcPct val="20000"/>
        </a:spcBef>
        <a:spcAft>
          <a:spcPct val="0"/>
        </a:spcAft>
        <a:buFont typeface="Arial" panose="020B0604020202020204" pitchFamily="34" charset="0"/>
        <a:buChar char="»"/>
        <a:defRPr sz="1200" kern="1200">
          <a:solidFill>
            <a:schemeClr val="tx1"/>
          </a:solidFill>
          <a:latin typeface="Times New Roman" panose="02020603050405020304" pitchFamily="18" charset="0"/>
          <a:ea typeface="+mn-ea"/>
          <a:cs typeface="Times New Roman" panose="02020603050405020304" pitchFamily="18" charset="0"/>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2051"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schemeClr val="tx1">
                    <a:tint val="75000"/>
                  </a:schemeClr>
                </a:solidFill>
                <a:cs typeface="Arial" charset="0"/>
              </a:defRPr>
            </a:lvl1pPr>
          </a:lstStyle>
          <a:p>
            <a:pPr>
              <a:defRPr/>
            </a:pPr>
            <a:fld id="{D3EDB66E-891A-43A5-9198-6AC7E2049AD2}"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schemeClr val="tx1">
                    <a:tint val="75000"/>
                  </a:scheme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09CE98A6-B05E-4FA5-9F4F-E2F37B4FE6CD}"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556" r:id="rId1"/>
    <p:sldLayoutId id="2147484469" r:id="rId2"/>
    <p:sldLayoutId id="2147484470" r:id="rId3"/>
    <p:sldLayoutId id="2147484471" r:id="rId4"/>
    <p:sldLayoutId id="2147484472" r:id="rId5"/>
    <p:sldLayoutId id="2147484473" r:id="rId6"/>
    <p:sldLayoutId id="2147484474" r:id="rId7"/>
    <p:sldLayoutId id="2147484475" r:id="rId8"/>
    <p:sldLayoutId id="2147484476" r:id="rId9"/>
    <p:sldLayoutId id="2147484477" r:id="rId10"/>
    <p:sldLayoutId id="2147484478"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3075"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prstClr val="black">
                    <a:tint val="75000"/>
                  </a:prstClr>
                </a:solidFill>
                <a:cs typeface="Arial" charset="0"/>
              </a:defRPr>
            </a:lvl1pPr>
          </a:lstStyle>
          <a:p>
            <a:pPr>
              <a:defRPr/>
            </a:pPr>
            <a:fld id="{B2BE15C5-0AE2-4CAF-B6AB-A4206AD2D8B0}"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prstClr val="black">
                    <a:tint val="75000"/>
                  </a:prst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3D82B1C5-5EA5-4735-891C-32150FBB861A}"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479" r:id="rId1"/>
    <p:sldLayoutId id="2147484480" r:id="rId2"/>
    <p:sldLayoutId id="2147484481" r:id="rId3"/>
    <p:sldLayoutId id="2147484482" r:id="rId4"/>
    <p:sldLayoutId id="2147484483" r:id="rId5"/>
    <p:sldLayoutId id="2147484484" r:id="rId6"/>
    <p:sldLayoutId id="2147484485" r:id="rId7"/>
    <p:sldLayoutId id="2147484486" r:id="rId8"/>
    <p:sldLayoutId id="2147484487" r:id="rId9"/>
    <p:sldLayoutId id="2147484488" r:id="rId10"/>
    <p:sldLayoutId id="2147484489"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4099"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prstClr val="black">
                    <a:tint val="75000"/>
                  </a:prstClr>
                </a:solidFill>
                <a:cs typeface="Arial" charset="0"/>
              </a:defRPr>
            </a:lvl1pPr>
          </a:lstStyle>
          <a:p>
            <a:pPr>
              <a:defRPr/>
            </a:pPr>
            <a:fld id="{39C2C544-5E96-4C95-A0FE-642E6DFE687F}"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prstClr val="black">
                    <a:tint val="75000"/>
                  </a:prst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92D0BAA3-23CC-4F9F-BC90-60DDA41ED245}"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490" r:id="rId1"/>
    <p:sldLayoutId id="2147484491" r:id="rId2"/>
    <p:sldLayoutId id="2147484492" r:id="rId3"/>
    <p:sldLayoutId id="2147484493" r:id="rId4"/>
    <p:sldLayoutId id="2147484494" r:id="rId5"/>
    <p:sldLayoutId id="2147484495" r:id="rId6"/>
    <p:sldLayoutId id="2147484496" r:id="rId7"/>
    <p:sldLayoutId id="2147484497" r:id="rId8"/>
    <p:sldLayoutId id="2147484498" r:id="rId9"/>
    <p:sldLayoutId id="2147484499" r:id="rId10"/>
    <p:sldLayoutId id="2147484500"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5123"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prstClr val="black">
                    <a:tint val="75000"/>
                  </a:prstClr>
                </a:solidFill>
                <a:cs typeface="Arial" charset="0"/>
              </a:defRPr>
            </a:lvl1pPr>
          </a:lstStyle>
          <a:p>
            <a:pPr>
              <a:defRPr/>
            </a:pPr>
            <a:fld id="{BCDE6C3C-0E89-45BB-AF8F-0C79DD249EAD}"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prstClr val="black">
                    <a:tint val="75000"/>
                  </a:prst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16FE2BAB-D75A-437D-A8A2-1645CA47F516}"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501" r:id="rId1"/>
    <p:sldLayoutId id="2147484502" r:id="rId2"/>
    <p:sldLayoutId id="2147484503" r:id="rId3"/>
    <p:sldLayoutId id="2147484504" r:id="rId4"/>
    <p:sldLayoutId id="2147484505" r:id="rId5"/>
    <p:sldLayoutId id="2147484506" r:id="rId6"/>
    <p:sldLayoutId id="2147484507" r:id="rId7"/>
    <p:sldLayoutId id="2147484508" r:id="rId8"/>
    <p:sldLayoutId id="2147484509" r:id="rId9"/>
    <p:sldLayoutId id="2147484510" r:id="rId10"/>
    <p:sldLayoutId id="2147484511"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6147"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prstClr val="black">
                    <a:tint val="75000"/>
                  </a:prstClr>
                </a:solidFill>
                <a:cs typeface="Arial" charset="0"/>
              </a:defRPr>
            </a:lvl1pPr>
          </a:lstStyle>
          <a:p>
            <a:pPr>
              <a:defRPr/>
            </a:pPr>
            <a:fld id="{31317E7F-D121-44CE-8C5E-CA88422163A9}"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prstClr val="black">
                    <a:tint val="75000"/>
                  </a:prst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63A47054-2546-4EF1-BC90-E1B52209C7F5}"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512" r:id="rId1"/>
    <p:sldLayoutId id="2147484513" r:id="rId2"/>
    <p:sldLayoutId id="2147484514" r:id="rId3"/>
    <p:sldLayoutId id="2147484515" r:id="rId4"/>
    <p:sldLayoutId id="2147484516" r:id="rId5"/>
    <p:sldLayoutId id="2147484517" r:id="rId6"/>
    <p:sldLayoutId id="2147484518" r:id="rId7"/>
    <p:sldLayoutId id="2147484519" r:id="rId8"/>
    <p:sldLayoutId id="2147484520" r:id="rId9"/>
    <p:sldLayoutId id="2147484521" r:id="rId10"/>
    <p:sldLayoutId id="2147484522"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7170"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7171"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prstClr val="black">
                    <a:tint val="75000"/>
                  </a:prstClr>
                </a:solidFill>
                <a:cs typeface="Arial" charset="0"/>
              </a:defRPr>
            </a:lvl1pPr>
          </a:lstStyle>
          <a:p>
            <a:pPr>
              <a:defRPr/>
            </a:pPr>
            <a:fld id="{92E7B5B4-C1E3-4C7C-B7EA-2B9B2F3B1500}"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prstClr val="black">
                    <a:tint val="75000"/>
                  </a:prst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71801953-C51C-49F6-85E2-8C8CDE918B33}"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523" r:id="rId1"/>
    <p:sldLayoutId id="2147484524" r:id="rId2"/>
    <p:sldLayoutId id="2147484525" r:id="rId3"/>
    <p:sldLayoutId id="2147484526" r:id="rId4"/>
    <p:sldLayoutId id="2147484527" r:id="rId5"/>
    <p:sldLayoutId id="2147484528" r:id="rId6"/>
    <p:sldLayoutId id="2147484529" r:id="rId7"/>
    <p:sldLayoutId id="2147484530" r:id="rId8"/>
    <p:sldLayoutId id="2147484531" r:id="rId9"/>
    <p:sldLayoutId id="2147484532" r:id="rId10"/>
    <p:sldLayoutId id="2147484533"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rgbClr val="800000">
            <a:alpha val="83000"/>
          </a:srgbClr>
        </a:solidFill>
        <a:effectLst/>
      </p:bgPr>
    </p:bg>
    <p:spTree>
      <p:nvGrpSpPr>
        <p:cNvPr id="1" name=""/>
        <p:cNvGrpSpPr/>
        <p:nvPr/>
      </p:nvGrpSpPr>
      <p:grpSpPr>
        <a:xfrm>
          <a:off x="0" y="0"/>
          <a:ext cx="0" cy="0"/>
          <a:chOff x="0" y="0"/>
          <a:chExt cx="0" cy="0"/>
        </a:xfrm>
      </p:grpSpPr>
      <p:sp>
        <p:nvSpPr>
          <p:cNvPr id="8194" name="Title Placehold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en-US" altLang="en-US"/>
              <a:t>Click to edit Master title style</a:t>
            </a:r>
            <a:endParaRPr lang="et-EE" altLang="en-US"/>
          </a:p>
        </p:txBody>
      </p:sp>
      <p:sp>
        <p:nvSpPr>
          <p:cNvPr id="8195" name="Text Placehold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t-EE" alt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68580" tIns="34290" rIns="68580" bIns="34290" rtlCol="0" anchor="ctr"/>
          <a:lstStyle>
            <a:lvl1pPr algn="l" eaLnBrk="1" hangingPunct="1">
              <a:defRPr sz="900">
                <a:solidFill>
                  <a:prstClr val="black">
                    <a:tint val="75000"/>
                  </a:prstClr>
                </a:solidFill>
                <a:cs typeface="Arial" charset="0"/>
              </a:defRPr>
            </a:lvl1pPr>
          </a:lstStyle>
          <a:p>
            <a:pPr>
              <a:defRPr/>
            </a:pPr>
            <a:fld id="{19977319-F8A6-4C79-82AA-ED1927C3F1AF}" type="datetime5">
              <a:rPr lang="en-US" smtClean="0"/>
              <a:t>8-Jul-24</a:t>
            </a:fld>
            <a:endParaRPr lang="et-EE"/>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68580" tIns="34290" rIns="68580" bIns="34290" rtlCol="0" anchor="ctr"/>
          <a:lstStyle>
            <a:lvl1pPr algn="ctr" eaLnBrk="1" hangingPunct="1">
              <a:defRPr sz="900">
                <a:solidFill>
                  <a:prstClr val="black">
                    <a:tint val="75000"/>
                  </a:prstClr>
                </a:solidFill>
                <a:cs typeface="Arial" charset="0"/>
              </a:defRPr>
            </a:lvl1pPr>
          </a:lstStyle>
          <a:p>
            <a:pPr>
              <a:defRPr/>
            </a:pPr>
            <a:r>
              <a:rPr lang="vi-VN"/>
              <a:t>BAN TỔ CHỨC TRUNG ƯƠNG</a:t>
            </a:r>
            <a:endParaRPr lang="et-EE"/>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defRPr>
            </a:lvl1pPr>
          </a:lstStyle>
          <a:p>
            <a:fld id="{63CA5058-AF3F-4B1E-84BC-559DC86A5B43}" type="slidenum">
              <a:rPr lang="et-EE" altLang="en-US"/>
              <a:pPr/>
              <a:t>‹#›</a:t>
            </a:fld>
            <a:endParaRPr lang="et-EE" altLang="en-US"/>
          </a:p>
        </p:txBody>
      </p:sp>
    </p:spTree>
  </p:cSld>
  <p:clrMap bg1="lt1" tx1="dk1" bg2="lt2" tx2="dk2" accent1="accent1" accent2="accent2" accent3="accent3" accent4="accent4" accent5="accent5" accent6="accent6" hlink="hlink" folHlink="folHlink"/>
  <p:sldLayoutIdLst>
    <p:sldLayoutId id="2147484534" r:id="rId1"/>
    <p:sldLayoutId id="2147484535" r:id="rId2"/>
    <p:sldLayoutId id="2147484536" r:id="rId3"/>
    <p:sldLayoutId id="2147484537" r:id="rId4"/>
    <p:sldLayoutId id="2147484538" r:id="rId5"/>
    <p:sldLayoutId id="2147484539" r:id="rId6"/>
    <p:sldLayoutId id="2147484540" r:id="rId7"/>
    <p:sldLayoutId id="2147484541" r:id="rId8"/>
    <p:sldLayoutId id="2147484542" r:id="rId9"/>
    <p:sldLayoutId id="2147484543" r:id="rId10"/>
    <p:sldLayoutId id="2147484544" r:id="rId11"/>
  </p:sldLayoutIdLst>
  <p:hf sldNum="0"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p:titleStyle>
    <p:bodyStyle>
      <a:lvl1pPr marL="255588" indent="-255588"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5625" indent="-212725"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5663" indent="-169863"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3pPr>
      <a:lvl4pPr marL="11985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1463" indent="-169863"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t-EE"/>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7.jpg"/></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19.xml"/><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5.xml"/><Relationship Id="rId7" Type="http://schemas.openxmlformats.org/officeDocument/2006/relationships/image" Target="../media/image18.jpg"/><Relationship Id="rId2" Type="http://schemas.openxmlformats.org/officeDocument/2006/relationships/diagramData" Target="../diagrams/data25.xml"/><Relationship Id="rId1" Type="http://schemas.openxmlformats.org/officeDocument/2006/relationships/slideLayout" Target="../slideLayouts/slideLayout3.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NGUYENDAN\Desktop\Phong san khau\Co Dang - To Quoc.png"/>
          <p:cNvPicPr>
            <a:picLocks noChangeAspect="1" noChangeArrowheads="1"/>
          </p:cNvPicPr>
          <p:nvPr/>
        </p:nvPicPr>
        <p:blipFill>
          <a:blip r:embed="rId3"/>
          <a:srcRect/>
          <a:stretch>
            <a:fillRect/>
          </a:stretch>
        </p:blipFill>
        <p:spPr bwMode="auto">
          <a:xfrm>
            <a:off x="463550" y="168275"/>
            <a:ext cx="917575" cy="493713"/>
          </a:xfrm>
          <a:prstGeom prst="rect">
            <a:avLst/>
          </a:prstGeom>
          <a:noFill/>
          <a:effectLst>
            <a:outerShdw blurRad="50800" dist="38100" dir="5400000" algn="t" rotWithShape="0">
              <a:prstClr val="black">
                <a:alpha val="40000"/>
              </a:prstClr>
            </a:outerShdw>
          </a:effectLst>
        </p:spPr>
      </p:pic>
      <p:sp>
        <p:nvSpPr>
          <p:cNvPr id="13318" name="Rectangle 8"/>
          <p:cNvSpPr>
            <a:spLocks noChangeArrowheads="1"/>
          </p:cNvSpPr>
          <p:nvPr/>
        </p:nvSpPr>
        <p:spPr bwMode="auto">
          <a:xfrm>
            <a:off x="30352" y="1779662"/>
            <a:ext cx="9144000"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5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5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9pPr>
          </a:lstStyle>
          <a:p>
            <a:pPr algn="ctr">
              <a:spcBef>
                <a:spcPct val="0"/>
              </a:spcBef>
              <a:buFontTx/>
              <a:buNone/>
              <a:defRPr/>
            </a:pP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QUY</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ĐỊNH</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SỐ</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144-</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QĐ</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CỦA</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BỘ</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CHÍNH</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TRỊ</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VỀ</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CHUẨN</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MỰC</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ĐẠO</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ĐỨC</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CÁCH</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MẠNG</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CỦA</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CÁN</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BỘ</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ĐẢNG</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VIÊN</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TRONG</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GIAI</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ĐOẠN</a:t>
            </a:r>
            <a:r>
              <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3200" b="1" dirty="0" err="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MỚI</a:t>
            </a:r>
            <a:endParaRPr lang="en-US" altLang="en-US" sz="32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381125" y="195263"/>
            <a:ext cx="7489825" cy="561975"/>
          </a:xfrm>
          <a:prstGeom prst="rect">
            <a:avLst/>
          </a:prstGeom>
          <a:noFill/>
        </p:spPr>
        <p:txBody>
          <a:bodyPr lIns="68580" tIns="34290" rIns="68580" bIns="34290">
            <a:spAutoFit/>
          </a:bodyPr>
          <a:lstStyle/>
          <a:p>
            <a:pPr algn="ctr">
              <a:defRPr/>
            </a:pPr>
            <a:r>
              <a:rPr lang="en-US" sz="3200" b="1" dirty="0">
                <a:solidFill>
                  <a:srgbClr val="FFFF00"/>
                </a:solidFill>
                <a:effectLst>
                  <a:outerShdw blurRad="50800" dist="38100" dir="2700000" algn="tl" rotWithShape="0">
                    <a:prstClr val="black">
                      <a:alpha val="40000"/>
                    </a:prstClr>
                  </a:outerShdw>
                </a:effectLst>
                <a:latin typeface="Arial" pitchFamily="34" charset="0"/>
              </a:rPr>
              <a:t>BAN TUYÊN GIÁO TRUNG ƯƠNG</a:t>
            </a:r>
            <a:r>
              <a:rPr lang="en-US" sz="2700" b="1" dirty="0">
                <a:solidFill>
                  <a:srgbClr val="FFFF00"/>
                </a:solidFill>
                <a:effectLst>
                  <a:outerShdw blurRad="50800" dist="38100" dir="2700000" algn="tl" rotWithShape="0">
                    <a:prstClr val="black">
                      <a:alpha val="40000"/>
                    </a:prstClr>
                  </a:outerShdw>
                </a:effectLst>
                <a:latin typeface="Arial" pitchFamily="34" charset="0"/>
              </a:rPr>
              <a:t> </a:t>
            </a:r>
          </a:p>
        </p:txBody>
      </p:sp>
      <p:sp>
        <p:nvSpPr>
          <p:cNvPr id="13319" name="TextBox 9"/>
          <p:cNvSpPr txBox="1">
            <a:spLocks noChangeArrowheads="1"/>
          </p:cNvSpPr>
          <p:nvPr/>
        </p:nvSpPr>
        <p:spPr bwMode="auto">
          <a:xfrm>
            <a:off x="4314577" y="3723878"/>
            <a:ext cx="4829423" cy="1361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5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5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9pPr>
          </a:lstStyle>
          <a:p>
            <a:pPr algn="ctr">
              <a:spcBef>
                <a:spcPct val="0"/>
              </a:spcBef>
              <a:buFontTx/>
              <a:buNone/>
              <a:defRPr/>
            </a:pP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Nguyễn</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Trọng</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Nghĩa</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spcBef>
                <a:spcPct val="0"/>
              </a:spcBef>
              <a:buFontTx/>
              <a:buNone/>
              <a:defRPr/>
            </a:pP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Ủy</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viên</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Bộ</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Chính</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trị</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spcBef>
                <a:spcPct val="0"/>
              </a:spcBef>
              <a:buFontTx/>
              <a:buNone/>
              <a:defRPr/>
            </a:pP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Bí</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thư</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Trung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ương</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Đảng</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spcBef>
                <a:spcPct val="0"/>
              </a:spcBef>
              <a:buFontTx/>
              <a:buNone/>
              <a:defRPr/>
            </a:pP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Trưởng</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Ban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Tuyên</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giáo</a:t>
            </a:r>
            <a:r>
              <a:rPr lang="en-US"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Trung </a:t>
            </a:r>
            <a:r>
              <a:rPr lang="en-US" altLang="en-US" sz="2100" b="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ương</a:t>
            </a:r>
            <a:endParaRPr lang="vi-VN" altLang="en-US" sz="21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a:off x="3132138" y="757238"/>
            <a:ext cx="36004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2290" name="Title 1"/>
          <p:cNvSpPr>
            <a:spLocks noGrp="1"/>
          </p:cNvSpPr>
          <p:nvPr>
            <p:ph type="title"/>
          </p:nvPr>
        </p:nvSpPr>
        <p:spPr>
          <a:xfrm>
            <a:off x="1223963" y="179388"/>
            <a:ext cx="7073900" cy="609600"/>
          </a:xfrm>
        </p:spPr>
        <p:txBody>
          <a:bodyPr/>
          <a:lstStyle/>
          <a:p>
            <a:pPr algn="ctr" eaLnBrk="1" hangingPunct="1"/>
            <a:r>
              <a:rPr lang="en-GB" altLang="en-US" sz="4100" dirty="0">
                <a:solidFill>
                  <a:srgbClr val="C00000"/>
                </a:solidFill>
                <a:latin typeface="Times New Roman" panose="02020603050405020304" pitchFamily="18" charset="0"/>
                <a:cs typeface="Times New Roman" panose="02020603050405020304" pitchFamily="18" charset="0"/>
              </a:rPr>
              <a:t>NỘI DUNG CHUYÊN ĐỀ </a:t>
            </a:r>
            <a:endParaRPr lang="et-EE" altLang="en-US" sz="4100" dirty="0">
              <a:solidFill>
                <a:srgbClr val="C00000"/>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760535" y="1275606"/>
            <a:ext cx="8054976" cy="1224136"/>
          </a:xfrm>
          <a:prstGeom prst="round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lIns="68580" tIns="34290" rIns="68580" bIns="34290" anchor="ctr"/>
          <a:lstStyle/>
          <a:p>
            <a:pPr marL="130969" algn="just" eaLnBrk="0" hangingPunct="0">
              <a:defRPr/>
            </a:pPr>
            <a:r>
              <a:rPr lang="vi-VN" sz="2200" b="1" dirty="0">
                <a:solidFill>
                  <a:srgbClr val="FFFF00"/>
                </a:solidFill>
                <a:latin typeface="+mj-lt"/>
                <a:cs typeface="Times New Roman" pitchFamily="18" charset="0"/>
              </a:rPr>
              <a:t>1. Vì sao Bộ Chính trị ban hành Quy định số 144-QĐ/TW ngày 09/5/2024 về chuẩn mực đạo đức cách mạng của cán bộ, đảng viên trong giai đoạn mới		</a:t>
            </a:r>
            <a:endParaRPr lang="en-US" sz="2200" b="1" dirty="0">
              <a:solidFill>
                <a:srgbClr val="FFFF00"/>
              </a:solidFill>
              <a:cs typeface="Calibri" panose="020F0502020204030204" pitchFamily="34" charset="0"/>
            </a:endParaRPr>
          </a:p>
        </p:txBody>
      </p:sp>
      <p:sp>
        <p:nvSpPr>
          <p:cNvPr id="12" name="Rounded Rectangle 11"/>
          <p:cNvSpPr/>
          <p:nvPr/>
        </p:nvSpPr>
        <p:spPr>
          <a:xfrm>
            <a:off x="765498" y="2745514"/>
            <a:ext cx="8054974" cy="833159"/>
          </a:xfrm>
          <a:prstGeom prst="round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lIns="68580" tIns="34290" rIns="68580" bIns="34290" anchor="ctr"/>
          <a:lstStyle/>
          <a:p>
            <a:pPr marL="130969" algn="just" eaLnBrk="0" hangingPunct="0">
              <a:defRPr/>
            </a:pPr>
            <a:r>
              <a:rPr lang="vi-VN" sz="2200" b="1" dirty="0">
                <a:solidFill>
                  <a:srgbClr val="FFFF00"/>
                </a:solidFill>
                <a:latin typeface="+mj-lt"/>
                <a:cs typeface="Times New Roman" pitchFamily="18" charset="0"/>
              </a:rPr>
              <a:t>2. Những điểm mới, cốt lõi của Quy định số 144-QĐ/TW </a:t>
            </a:r>
            <a:endParaRPr lang="vi-VN" sz="2200" b="1" spc="-150" dirty="0">
              <a:solidFill>
                <a:srgbClr val="FFFF00"/>
              </a:solidFill>
              <a:latin typeface="+mj-lt"/>
              <a:cs typeface="Times New Roman" pitchFamily="18" charset="0"/>
            </a:endParaRPr>
          </a:p>
        </p:txBody>
      </p:sp>
      <p:sp>
        <p:nvSpPr>
          <p:cNvPr id="7" name="Rounded Rectangle 6"/>
          <p:cNvSpPr/>
          <p:nvPr/>
        </p:nvSpPr>
        <p:spPr>
          <a:xfrm>
            <a:off x="755575" y="3867894"/>
            <a:ext cx="8064897" cy="1080120"/>
          </a:xfrm>
          <a:prstGeom prst="round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lIns="68580" tIns="34290" rIns="68580" bIns="34290" anchor="ctr"/>
          <a:lstStyle/>
          <a:p>
            <a:pPr marL="130969" algn="just" eaLnBrk="0" hangingPunct="0">
              <a:lnSpc>
                <a:spcPts val="3000"/>
              </a:lnSpc>
              <a:defRPr/>
            </a:pPr>
            <a:r>
              <a:rPr lang="vi-VN" sz="2200" b="1" dirty="0">
                <a:solidFill>
                  <a:srgbClr val="FFFF00"/>
                </a:solidFill>
                <a:latin typeface="+mj-lt"/>
                <a:cs typeface="Times New Roman" pitchFamily="18" charset="0"/>
              </a:rPr>
              <a:t>3. Những điểm cần chú ý để triển khai tổ chức thực hiện hiệu quả Quy định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179512" y="1851670"/>
            <a:ext cx="8785225" cy="609600"/>
          </a:xfrm>
        </p:spPr>
        <p:txBody>
          <a:bodyPr/>
          <a:lstStyle/>
          <a:p>
            <a:pPr algn="ctr">
              <a:defRPr/>
            </a:pPr>
            <a:r>
              <a:rPr lang="vi-VN" altLang="en-US" sz="3200" noProof="1">
                <a:solidFill>
                  <a:srgbClr val="C00000"/>
                </a:solidFill>
                <a:latin typeface="Times New Roman" panose="02020603050405020304" pitchFamily="18" charset="0"/>
                <a:cs typeface="Times New Roman" panose="02020603050405020304" pitchFamily="18" charset="0"/>
              </a:rPr>
              <a:t>Vì sao Bộ Chính trị ban hành </a:t>
            </a:r>
            <a:br>
              <a:rPr lang="en-US" altLang="en-US" sz="3200" noProof="1">
                <a:solidFill>
                  <a:srgbClr val="C00000"/>
                </a:solidFill>
                <a:latin typeface="Times New Roman" panose="02020603050405020304" pitchFamily="18" charset="0"/>
                <a:cs typeface="Times New Roman" panose="02020603050405020304" pitchFamily="18" charset="0"/>
              </a:rPr>
            </a:br>
            <a:r>
              <a:rPr lang="vi-VN" altLang="en-US" sz="3200" noProof="1">
                <a:solidFill>
                  <a:srgbClr val="C00000"/>
                </a:solidFill>
                <a:latin typeface="Times New Roman" panose="02020603050405020304" pitchFamily="18" charset="0"/>
                <a:cs typeface="Times New Roman" panose="02020603050405020304" pitchFamily="18" charset="0"/>
              </a:rPr>
              <a:t>Quy định số 144-QĐ/TW ngày</a:t>
            </a:r>
            <a:r>
              <a:rPr lang="en-US" altLang="en-US" sz="3200" noProof="1">
                <a:solidFill>
                  <a:srgbClr val="C00000"/>
                </a:solidFill>
                <a:latin typeface="Times New Roman" panose="02020603050405020304" pitchFamily="18" charset="0"/>
                <a:cs typeface="Times New Roman" panose="02020603050405020304" pitchFamily="18" charset="0"/>
              </a:rPr>
              <a:t> </a:t>
            </a:r>
            <a:r>
              <a:rPr lang="vi-VN" altLang="en-US" sz="3200" noProof="1">
                <a:solidFill>
                  <a:srgbClr val="C00000"/>
                </a:solidFill>
                <a:latin typeface="Times New Roman" panose="02020603050405020304" pitchFamily="18" charset="0"/>
                <a:cs typeface="Times New Roman" panose="02020603050405020304" pitchFamily="18" charset="0"/>
              </a:rPr>
              <a:t>09/5/2024 </a:t>
            </a:r>
            <a:br>
              <a:rPr lang="en-US" altLang="en-US" sz="3200" noProof="1">
                <a:solidFill>
                  <a:srgbClr val="C00000"/>
                </a:solidFill>
                <a:latin typeface="Times New Roman" panose="02020603050405020304" pitchFamily="18" charset="0"/>
                <a:cs typeface="Times New Roman" panose="02020603050405020304" pitchFamily="18" charset="0"/>
              </a:rPr>
            </a:br>
            <a:r>
              <a:rPr lang="vi-VN" altLang="en-US" sz="3200" noProof="1">
                <a:solidFill>
                  <a:srgbClr val="C00000"/>
                </a:solidFill>
                <a:latin typeface="Times New Roman" panose="02020603050405020304" pitchFamily="18" charset="0"/>
                <a:cs typeface="Times New Roman" panose="02020603050405020304" pitchFamily="18" charset="0"/>
              </a:rPr>
              <a:t>về chuẩn mực đạo đức cách mạng của cán bộ, đảng viên</a:t>
            </a:r>
            <a:r>
              <a:rPr lang="en-US" altLang="en-US" sz="3200" noProof="1">
                <a:solidFill>
                  <a:srgbClr val="C00000"/>
                </a:solidFill>
                <a:latin typeface="Times New Roman" panose="02020603050405020304" pitchFamily="18" charset="0"/>
                <a:cs typeface="Times New Roman" panose="02020603050405020304" pitchFamily="18" charset="0"/>
              </a:rPr>
              <a:t> </a:t>
            </a:r>
            <a:r>
              <a:rPr lang="vi-VN" altLang="en-US" sz="3200" noProof="1">
                <a:solidFill>
                  <a:srgbClr val="C00000"/>
                </a:solidFill>
                <a:latin typeface="Times New Roman" panose="02020603050405020304" pitchFamily="18" charset="0"/>
                <a:cs typeface="Times New Roman" panose="02020603050405020304" pitchFamily="18" charset="0"/>
              </a:rPr>
              <a:t>trong </a:t>
            </a:r>
            <a:br>
              <a:rPr lang="en-US" altLang="en-US" sz="3200" noProof="1">
                <a:solidFill>
                  <a:srgbClr val="C00000"/>
                </a:solidFill>
                <a:latin typeface="Times New Roman" panose="02020603050405020304" pitchFamily="18" charset="0"/>
                <a:cs typeface="Times New Roman" panose="02020603050405020304" pitchFamily="18" charset="0"/>
              </a:rPr>
            </a:br>
            <a:r>
              <a:rPr lang="vi-VN" altLang="en-US" sz="3200" noProof="1">
                <a:solidFill>
                  <a:srgbClr val="C00000"/>
                </a:solidFill>
                <a:latin typeface="Times New Roman" panose="02020603050405020304" pitchFamily="18" charset="0"/>
                <a:cs typeface="Times New Roman" panose="02020603050405020304" pitchFamily="18" charset="0"/>
              </a:rPr>
              <a:t>giai đoạn mới</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1511152" y="339502"/>
            <a:ext cx="7632848" cy="507332"/>
          </a:xfrm>
        </p:spPr>
        <p:txBody>
          <a:bodyPr/>
          <a:lstStyle/>
          <a:p>
            <a:pPr marL="130969" lvl="0">
              <a:defRPr/>
            </a:pPr>
            <a:r>
              <a:rPr lang="vi-VN" sz="2200" cap="none" dirty="0">
                <a:solidFill>
                  <a:srgbClr val="C00000"/>
                </a:solidFill>
                <a:ea typeface="+mn-ea"/>
                <a:cs typeface="Times New Roman" pitchFamily="18" charset="0"/>
              </a:rPr>
              <a:t>1. Vì sao Bộ Chính trị ban hành Quy định số 144-QĐ/TW</a:t>
            </a:r>
            <a:endParaRPr lang="en-US" sz="2200" cap="none" dirty="0">
              <a:solidFill>
                <a:srgbClr val="C00000"/>
              </a:solidFill>
              <a:ea typeface="+mn-ea"/>
              <a:cs typeface="Calibri" panose="020F0502020204030204" pitchFamily="34" charset="0"/>
            </a:endParaRPr>
          </a:p>
        </p:txBody>
      </p:sp>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3185017237"/>
              </p:ext>
            </p:extLst>
          </p:nvPr>
        </p:nvGraphicFramePr>
        <p:xfrm>
          <a:off x="251520" y="1059582"/>
          <a:ext cx="8640960" cy="38884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6088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8AAA6CFC-AB29-4241-818F-A6473CF751F8}"/>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287EE2AA-4D6B-5B46-AB94-BD1E9CE8DD8E}"/>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A9E572EB-9048-5D4F-9FE3-4DF7322376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1619672" y="281656"/>
            <a:ext cx="7248912" cy="507332"/>
          </a:xfrm>
        </p:spPr>
        <p:txBody>
          <a:bodyPr/>
          <a:lstStyle/>
          <a:p>
            <a:pPr algn="ctr">
              <a:defRPr/>
            </a:pPr>
            <a:r>
              <a:rPr lang="vi-VN" sz="2200" cap="none" dirty="0">
                <a:solidFill>
                  <a:srgbClr val="C00000"/>
                </a:solidFill>
                <a:cs typeface="Times New Roman" pitchFamily="18" charset="0"/>
              </a:rPr>
              <a:t>1. Vì sao Bộ Chính trị ban hành Quy định số 144-QĐ/TW</a:t>
            </a:r>
            <a:endParaRPr lang="vi-VN" altLang="en-US" sz="2000" noProof="1">
              <a:solidFill>
                <a:srgbClr val="C00000"/>
              </a:solidFill>
              <a:latin typeface="Calibri (Headings)"/>
              <a:cs typeface="Calibri" panose="020F0502020204030204" pitchFamily="34" charset="0"/>
            </a:endParaRPr>
          </a:p>
        </p:txBody>
      </p:sp>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3395195830"/>
              </p:ext>
            </p:extLst>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8912"/>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4151396037"/>
              </p:ext>
            </p:extLst>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F09301B7-A386-A34A-B2DA-9DDFE031BFB4}"/>
              </a:ext>
            </a:extLst>
          </p:cNvPr>
          <p:cNvSpPr txBox="1"/>
          <p:nvPr/>
        </p:nvSpPr>
        <p:spPr>
          <a:xfrm>
            <a:off x="1763688" y="180239"/>
            <a:ext cx="7416824" cy="830997"/>
          </a:xfrm>
          <a:prstGeom prst="rect">
            <a:avLst/>
          </a:prstGeom>
          <a:noFill/>
        </p:spPr>
        <p:txBody>
          <a:bodyPr wrap="square">
            <a:spAutoFit/>
          </a:bodyPr>
          <a:lstStyle/>
          <a:p>
            <a:pPr lvl="0"/>
            <a:r>
              <a:rPr lang="nl-NL" sz="2400" b="1" dirty="0">
                <a:solidFill>
                  <a:srgbClr val="C00000"/>
                </a:solidFill>
                <a:latin typeface="Times New Roman" panose="02020603050405020304" pitchFamily="18" charset="0"/>
                <a:cs typeface="Times New Roman" panose="02020603050405020304" pitchFamily="18" charset="0"/>
              </a:rPr>
              <a:t>1.1. Vai trò của đạo đức cách mạng và t</a:t>
            </a:r>
            <a:r>
              <a:rPr lang="vi-VN" sz="2400" b="1" dirty="0">
                <a:solidFill>
                  <a:srgbClr val="C00000"/>
                </a:solidFill>
                <a:latin typeface="Times New Roman" panose="02020603050405020304" pitchFamily="18" charset="0"/>
                <a:cs typeface="Times New Roman" panose="02020603050405020304" pitchFamily="18" charset="0"/>
              </a:rPr>
              <a:t>ư tưởng </a:t>
            </a:r>
            <a:r>
              <a:rPr lang="en-US" sz="2400" b="1" dirty="0">
                <a:solidFill>
                  <a:srgbClr val="C00000"/>
                </a:solidFill>
                <a:latin typeface="Times New Roman" panose="02020603050405020304" pitchFamily="18" charset="0"/>
                <a:cs typeface="Times New Roman" panose="02020603050405020304" pitchFamily="18" charset="0"/>
              </a:rPr>
              <a:t>         </a:t>
            </a:r>
            <a:r>
              <a:rPr lang="vi-VN" sz="2400" b="1" dirty="0">
                <a:solidFill>
                  <a:srgbClr val="C00000"/>
                </a:solidFill>
                <a:latin typeface="Times New Roman" panose="02020603050405020304" pitchFamily="18" charset="0"/>
                <a:cs typeface="Times New Roman" panose="02020603050405020304" pitchFamily="18" charset="0"/>
              </a:rPr>
              <a:t>Hồ Chí Minh về đạo đức cách mạng</a:t>
            </a:r>
          </a:p>
        </p:txBody>
      </p:sp>
      <p:sp>
        <p:nvSpPr>
          <p:cNvPr id="7" name="TextBox 6">
            <a:extLst>
              <a:ext uri="{FF2B5EF4-FFF2-40B4-BE49-F238E27FC236}">
                <a16:creationId xmlns:a16="http://schemas.microsoft.com/office/drawing/2014/main" id="{2F338695-550A-214D-B9F2-FD3640687314}"/>
              </a:ext>
            </a:extLst>
          </p:cNvPr>
          <p:cNvSpPr txBox="1"/>
          <p:nvPr/>
        </p:nvSpPr>
        <p:spPr>
          <a:xfrm>
            <a:off x="43975" y="3199597"/>
            <a:ext cx="4879586" cy="1464231"/>
          </a:xfrm>
          <a:prstGeom prst="roundRect">
            <a:avLst/>
          </a:prstGeom>
          <a:solidFill>
            <a:srgbClr val="C00000"/>
          </a:solidFill>
        </p:spPr>
        <p:style>
          <a:lnRef idx="2">
            <a:schemeClr val="accent2"/>
          </a:lnRef>
          <a:fillRef idx="1">
            <a:schemeClr val="lt1"/>
          </a:fillRef>
          <a:effectRef idx="0">
            <a:schemeClr val="accent2"/>
          </a:effectRef>
          <a:fontRef idx="minor">
            <a:schemeClr val="dk1"/>
          </a:fontRef>
        </p:style>
        <p:txBody>
          <a:bodyPr wrap="square">
            <a:spAutoFit/>
          </a:bodyPr>
          <a:lstStyle/>
          <a:p>
            <a:pPr indent="270510" algn="just">
              <a:spcBef>
                <a:spcPts val="200"/>
              </a:spcBef>
              <a:spcAft>
                <a:spcPts val="200"/>
              </a:spcAft>
            </a:pPr>
            <a:r>
              <a:rPr lang="en-US" sz="2000" b="1" spc="-10" dirty="0" err="1">
                <a:solidFill>
                  <a:srgbClr val="FFFF00"/>
                </a:solidFill>
                <a:latin typeface="Times New Roman"/>
                <a:ea typeface="Times New Roman"/>
              </a:rPr>
              <a:t>Chủ</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tịch</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Hồ</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Chí</a:t>
            </a:r>
            <a:r>
              <a:rPr lang="en-US" sz="2000" b="1" spc="-10" dirty="0">
                <a:solidFill>
                  <a:srgbClr val="FFFF00"/>
                </a:solidFill>
                <a:latin typeface="Times New Roman"/>
                <a:ea typeface="Times New Roman"/>
              </a:rPr>
              <a:t> Minh </a:t>
            </a:r>
            <a:r>
              <a:rPr lang="nl-NL" sz="2000" b="1" spc="-10" dirty="0">
                <a:solidFill>
                  <a:srgbClr val="FFFF00"/>
                </a:solidFill>
                <a:latin typeface="Times New Roman"/>
                <a:ea typeface="Times New Roman"/>
              </a:rPr>
              <a:t>đã để lại một hệ thống quan điểm về đạo đức và bản thân Người là một tấm gương </a:t>
            </a:r>
            <a:r>
              <a:rPr lang="en-US" sz="2000" b="1" spc="-10" dirty="0" err="1">
                <a:solidFill>
                  <a:srgbClr val="FFFF00"/>
                </a:solidFill>
                <a:latin typeface="Times New Roman"/>
                <a:ea typeface="Times New Roman"/>
              </a:rPr>
              <a:t>mẫu</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mực</a:t>
            </a:r>
            <a:r>
              <a:rPr lang="nl-NL" sz="2000" b="1" spc="-10" dirty="0">
                <a:solidFill>
                  <a:srgbClr val="FFFF00"/>
                </a:solidFill>
                <a:latin typeface="Times New Roman"/>
                <a:ea typeface="Times New Roman"/>
              </a:rPr>
              <a:t>, sáng ngời về thực hành đạo đức cách mạng.</a:t>
            </a:r>
            <a:endParaRPr lang="x-none" sz="2000" b="1" dirty="0">
              <a:solidFill>
                <a:srgbClr val="FFFF00"/>
              </a:solidFill>
              <a:effectLst/>
              <a:latin typeface="Times New Roman" panose="02020603050405020304" pitchFamily="18" charset="0"/>
              <a:ea typeface="Times New Roman" panose="02020603050405020304" pitchFamily="18" charset="0"/>
            </a:endParaRPr>
          </a:p>
        </p:txBody>
      </p:sp>
      <p:pic>
        <p:nvPicPr>
          <p:cNvPr id="8" name="Picture 2">
            <a:extLst>
              <a:ext uri="{FF2B5EF4-FFF2-40B4-BE49-F238E27FC236}">
                <a16:creationId xmlns:a16="http://schemas.microsoft.com/office/drawing/2014/main" id="{31F2C998-7F31-A24D-8D13-3421F97592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59098" y="1203597"/>
            <a:ext cx="3833382" cy="375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a:extLst>
              <a:ext uri="{FF2B5EF4-FFF2-40B4-BE49-F238E27FC236}">
                <a16:creationId xmlns:a16="http://schemas.microsoft.com/office/drawing/2014/main" id="{B45A5FB4-75FE-5443-8153-DD33D7021FBC}"/>
              </a:ext>
            </a:extLst>
          </p:cNvPr>
          <p:cNvSpPr txBox="1"/>
          <p:nvPr/>
        </p:nvSpPr>
        <p:spPr>
          <a:xfrm>
            <a:off x="43975" y="1369098"/>
            <a:ext cx="4879586" cy="1520984"/>
          </a:xfrm>
          <a:prstGeom prst="roundRect">
            <a:avLst/>
          </a:prstGeom>
          <a:solidFill>
            <a:srgbClr val="C00000"/>
          </a:solidFill>
        </p:spPr>
        <p:style>
          <a:lnRef idx="2">
            <a:schemeClr val="accent2"/>
          </a:lnRef>
          <a:fillRef idx="1">
            <a:schemeClr val="lt1"/>
          </a:fillRef>
          <a:effectRef idx="0">
            <a:schemeClr val="accent2"/>
          </a:effectRef>
          <a:fontRef idx="minor">
            <a:schemeClr val="dk1"/>
          </a:fontRef>
        </p:style>
        <p:txBody>
          <a:bodyPr wrap="square">
            <a:spAutoFit/>
          </a:bodyPr>
          <a:lstStyle/>
          <a:p>
            <a:pPr indent="270510" algn="just">
              <a:spcBef>
                <a:spcPts val="200"/>
              </a:spcBef>
              <a:spcAft>
                <a:spcPts val="200"/>
              </a:spcAft>
            </a:pPr>
            <a:r>
              <a:rPr lang="en-US" sz="2000" b="1" spc="-10" dirty="0" err="1">
                <a:solidFill>
                  <a:srgbClr val="FFFF00"/>
                </a:solidFill>
                <a:latin typeface="Times New Roman"/>
                <a:ea typeface="Times New Roman"/>
              </a:rPr>
              <a:t>Đạo</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đức</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có</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vai</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trò</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vô</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cùng</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quan</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trọng</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cấu</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thành</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nền</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tảng</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tinh</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thần</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xã</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hội</a:t>
            </a:r>
            <a:r>
              <a:rPr lang="en-US" sz="2000" b="1" spc="-10" dirty="0">
                <a:solidFill>
                  <a:srgbClr val="FFFF00"/>
                </a:solidFill>
                <a:latin typeface="Times New Roman"/>
                <a:ea typeface="Times New Roman"/>
              </a:rPr>
              <a:t>. </a:t>
            </a:r>
          </a:p>
          <a:p>
            <a:pPr indent="270510" algn="just">
              <a:spcBef>
                <a:spcPts val="200"/>
              </a:spcBef>
              <a:spcAft>
                <a:spcPts val="200"/>
              </a:spcAft>
            </a:pPr>
            <a:r>
              <a:rPr lang="en-US" sz="2000" b="1" spc="-10" dirty="0" err="1">
                <a:solidFill>
                  <a:srgbClr val="FFFF00"/>
                </a:solidFill>
                <a:latin typeface="Times New Roman"/>
                <a:ea typeface="Times New Roman"/>
              </a:rPr>
              <a:t>Đạo</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đức</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cách</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mạng</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là</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gốc</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là</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nền</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tảng</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của</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người</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cách</a:t>
            </a:r>
            <a:r>
              <a:rPr lang="en-US" sz="2000" b="1" spc="-10" dirty="0">
                <a:solidFill>
                  <a:srgbClr val="FFFF00"/>
                </a:solidFill>
                <a:latin typeface="Times New Roman"/>
                <a:ea typeface="Times New Roman"/>
              </a:rPr>
              <a:t> </a:t>
            </a:r>
            <a:r>
              <a:rPr lang="en-US" sz="2000" b="1" spc="-10" dirty="0" err="1">
                <a:solidFill>
                  <a:srgbClr val="FFFF00"/>
                </a:solidFill>
                <a:latin typeface="Times New Roman"/>
                <a:ea typeface="Times New Roman"/>
              </a:rPr>
              <a:t>mạng</a:t>
            </a:r>
            <a:r>
              <a:rPr lang="en-US" sz="2000" b="1" dirty="0">
                <a:solidFill>
                  <a:srgbClr val="FFFF00"/>
                </a:solidFill>
              </a:rPr>
              <a:t>.</a:t>
            </a:r>
            <a:endParaRPr lang="x-none" sz="20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15977848"/>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0845C853-EB2D-404A-846B-78FC3EB8D2F3}"/>
              </a:ext>
            </a:extLst>
          </p:cNvPr>
          <p:cNvSpPr txBox="1"/>
          <p:nvPr/>
        </p:nvSpPr>
        <p:spPr>
          <a:xfrm>
            <a:off x="1979712" y="35542"/>
            <a:ext cx="6696744" cy="830997"/>
          </a:xfrm>
          <a:prstGeom prst="rect">
            <a:avLst/>
          </a:prstGeom>
          <a:noFill/>
        </p:spPr>
        <p:txBody>
          <a:bodyPr wrap="square">
            <a:spAutoFit/>
          </a:bodyPr>
          <a:lstStyle/>
          <a:p>
            <a:pPr lvl="0"/>
            <a:r>
              <a:rPr lang="nl-NL" sz="2400" b="1" dirty="0">
                <a:solidFill>
                  <a:srgbClr val="C00000"/>
                </a:solidFill>
                <a:latin typeface="Times New Roman" panose="02020603050405020304" pitchFamily="18" charset="0"/>
                <a:cs typeface="Times New Roman" panose="02020603050405020304" pitchFamily="18" charset="0"/>
              </a:rPr>
              <a:t>1.1. Vai trò của đạo đức cách mạng và t</a:t>
            </a:r>
            <a:r>
              <a:rPr lang="vi-VN" sz="2400" b="1" dirty="0">
                <a:solidFill>
                  <a:srgbClr val="C00000"/>
                </a:solidFill>
                <a:latin typeface="Times New Roman" panose="02020603050405020304" pitchFamily="18" charset="0"/>
                <a:cs typeface="Times New Roman" panose="02020603050405020304" pitchFamily="18" charset="0"/>
              </a:rPr>
              <a:t>ư tưởng </a:t>
            </a:r>
            <a:r>
              <a:rPr lang="en-US" sz="2400" b="1" dirty="0">
                <a:solidFill>
                  <a:srgbClr val="C00000"/>
                </a:solidFill>
                <a:latin typeface="Times New Roman" panose="02020603050405020304" pitchFamily="18" charset="0"/>
                <a:cs typeface="Times New Roman" panose="02020603050405020304" pitchFamily="18" charset="0"/>
              </a:rPr>
              <a:t>            </a:t>
            </a:r>
            <a:r>
              <a:rPr lang="vi-VN" sz="2400" b="1" dirty="0">
                <a:solidFill>
                  <a:srgbClr val="C00000"/>
                </a:solidFill>
                <a:latin typeface="Times New Roman" panose="02020603050405020304" pitchFamily="18" charset="0"/>
                <a:cs typeface="Times New Roman" panose="02020603050405020304" pitchFamily="18" charset="0"/>
              </a:rPr>
              <a:t>Hồ Chí Minh về đạo đức cách mạng</a:t>
            </a:r>
          </a:p>
        </p:txBody>
      </p:sp>
      <p:pic>
        <p:nvPicPr>
          <p:cNvPr id="4" name="Picture 3">
            <a:extLst>
              <a:ext uri="{FF2B5EF4-FFF2-40B4-BE49-F238E27FC236}">
                <a16:creationId xmlns:a16="http://schemas.microsoft.com/office/drawing/2014/main" id="{BBA8D558-E0A3-2B4A-BD45-47353FE666E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68352" y="1296144"/>
            <a:ext cx="5724128" cy="3579862"/>
          </a:xfrm>
          <a:prstGeom prst="rect">
            <a:avLst/>
          </a:prstGeom>
          <a:ln>
            <a:noFill/>
          </a:ln>
          <a:effectLst>
            <a:outerShdw blurRad="292100" dist="139700" dir="2700000" algn="tl" rotWithShape="0">
              <a:srgbClr val="333333">
                <a:alpha val="65000"/>
              </a:srgbClr>
            </a:outerShdw>
          </a:effectLst>
        </p:spPr>
      </p:pic>
      <p:sp>
        <p:nvSpPr>
          <p:cNvPr id="5" name="Rounded Rectangle 4">
            <a:extLst>
              <a:ext uri="{FF2B5EF4-FFF2-40B4-BE49-F238E27FC236}">
                <a16:creationId xmlns:a16="http://schemas.microsoft.com/office/drawing/2014/main" id="{4B5623FB-27E6-7C41-9B74-31BEACEEFA9C}"/>
              </a:ext>
            </a:extLst>
          </p:cNvPr>
          <p:cNvSpPr/>
          <p:nvPr/>
        </p:nvSpPr>
        <p:spPr>
          <a:xfrm>
            <a:off x="144016" y="2211710"/>
            <a:ext cx="2880320" cy="648072"/>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Đạo</a:t>
            </a:r>
            <a:r>
              <a:rPr lang="en-US" sz="2400" b="1" dirty="0">
                <a:solidFill>
                  <a:srgbClr val="FFFF00"/>
                </a:solidFill>
                <a:latin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cs typeface="Times New Roman" panose="02020603050405020304" pitchFamily="18" charset="0"/>
              </a:rPr>
              <a:t>đức</a:t>
            </a:r>
            <a:r>
              <a:rPr lang="en-US" sz="2400" b="1" dirty="0">
                <a:solidFill>
                  <a:srgbClr val="FFFF00"/>
                </a:solidFill>
                <a:latin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cs typeface="Times New Roman" panose="02020603050405020304" pitchFamily="18" charset="0"/>
              </a:rPr>
              <a:t>cách</a:t>
            </a:r>
            <a:r>
              <a:rPr lang="en-US" sz="2400" b="1" dirty="0">
                <a:solidFill>
                  <a:srgbClr val="FFFF00"/>
                </a:solidFill>
                <a:latin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cs typeface="Times New Roman" panose="02020603050405020304" pitchFamily="18" charset="0"/>
              </a:rPr>
              <a:t>mạng</a:t>
            </a:r>
            <a:endParaRPr lang="x-none" sz="24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9588652"/>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FD24F6E8-2E73-EE40-A377-C1C93322B7C1}"/>
              </a:ext>
            </a:extLst>
          </p:cNvPr>
          <p:cNvSpPr txBox="1"/>
          <p:nvPr/>
        </p:nvSpPr>
        <p:spPr>
          <a:xfrm>
            <a:off x="1547664" y="51470"/>
            <a:ext cx="7560840" cy="954107"/>
          </a:xfrm>
          <a:prstGeom prst="rect">
            <a:avLst/>
          </a:prstGeom>
          <a:noFill/>
        </p:spPr>
        <p:txBody>
          <a:bodyPr wrap="square">
            <a:spAutoFit/>
          </a:bodyPr>
          <a:lstStyle/>
          <a:p>
            <a:pPr lvl="0"/>
            <a:r>
              <a:rPr lang="nl-NL" sz="2800" b="1" dirty="0">
                <a:solidFill>
                  <a:srgbClr val="C00000"/>
                </a:solidFill>
                <a:latin typeface="Times New Roman" panose="02020603050405020304" pitchFamily="18" charset="0"/>
                <a:cs typeface="Times New Roman" panose="02020603050405020304" pitchFamily="18" charset="0"/>
              </a:rPr>
              <a:t>1.1. Vai trò của đạo đức cách mạng và t</a:t>
            </a:r>
            <a:r>
              <a:rPr lang="vi-VN" sz="2800" b="1" dirty="0">
                <a:solidFill>
                  <a:srgbClr val="C00000"/>
                </a:solidFill>
                <a:latin typeface="Times New Roman" panose="02020603050405020304" pitchFamily="18" charset="0"/>
                <a:cs typeface="Times New Roman" panose="02020603050405020304" pitchFamily="18" charset="0"/>
              </a:rPr>
              <a:t>ư tưởng </a:t>
            </a:r>
            <a:r>
              <a:rPr lang="en-US" sz="2800" b="1" dirty="0">
                <a:solidFill>
                  <a:srgbClr val="C00000"/>
                </a:solidFill>
                <a:latin typeface="Times New Roman" panose="02020603050405020304" pitchFamily="18" charset="0"/>
                <a:cs typeface="Times New Roman" panose="02020603050405020304" pitchFamily="18" charset="0"/>
              </a:rPr>
              <a:t>            </a:t>
            </a:r>
            <a:r>
              <a:rPr lang="vi-VN" sz="2800" b="1" dirty="0">
                <a:solidFill>
                  <a:srgbClr val="C00000"/>
                </a:solidFill>
                <a:latin typeface="Times New Roman" panose="02020603050405020304" pitchFamily="18" charset="0"/>
                <a:cs typeface="Times New Roman" panose="02020603050405020304" pitchFamily="18" charset="0"/>
              </a:rPr>
              <a:t>Hồ Chí Minh về đạo đức cách mạng</a:t>
            </a:r>
          </a:p>
        </p:txBody>
      </p:sp>
      <p:sp>
        <p:nvSpPr>
          <p:cNvPr id="11" name="TextBox 10">
            <a:extLst>
              <a:ext uri="{FF2B5EF4-FFF2-40B4-BE49-F238E27FC236}">
                <a16:creationId xmlns:a16="http://schemas.microsoft.com/office/drawing/2014/main" id="{360C6E54-BF1D-794E-99FE-D1E753A640FA}"/>
              </a:ext>
            </a:extLst>
          </p:cNvPr>
          <p:cNvSpPr txBox="1"/>
          <p:nvPr/>
        </p:nvSpPr>
        <p:spPr>
          <a:xfrm>
            <a:off x="395536" y="1588854"/>
            <a:ext cx="3312368" cy="2685871"/>
          </a:xfrm>
          <a:prstGeom prst="roundRect">
            <a:avLst>
              <a:gd name="adj" fmla="val 12432"/>
            </a:avLst>
          </a:prstGeom>
          <a:solidFill>
            <a:srgbClr val="000066"/>
          </a:solidFill>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nl-NL" sz="2600" b="1" spc="-10" dirty="0">
                <a:solidFill>
                  <a:srgbClr val="FFFF00"/>
                </a:solidFill>
                <a:latin typeface="Times New Roman"/>
                <a:ea typeface="Times New Roman"/>
              </a:rPr>
              <a:t>“</a:t>
            </a:r>
            <a:r>
              <a:rPr lang="en-US" sz="2600" b="1" spc="-10" dirty="0" err="1">
                <a:solidFill>
                  <a:srgbClr val="FFFF00"/>
                </a:solidFill>
                <a:latin typeface="Times New Roman"/>
                <a:ea typeface="Times New Roman"/>
              </a:rPr>
              <a:t>Người</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cách</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mạng</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phải</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có</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đạo</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đức</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cách</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mạng</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làm</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nền</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tảng</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mới</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hoàn</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thành</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được</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nhiệm</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vụ</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cách</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mạng</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vẻ</a:t>
            </a:r>
            <a:r>
              <a:rPr lang="en-US" sz="2600" b="1" spc="-10" dirty="0">
                <a:solidFill>
                  <a:srgbClr val="FFFF00"/>
                </a:solidFill>
                <a:latin typeface="Times New Roman"/>
                <a:ea typeface="Times New Roman"/>
              </a:rPr>
              <a:t> </a:t>
            </a:r>
            <a:r>
              <a:rPr lang="en-US" sz="2600" b="1" spc="-10" dirty="0" err="1">
                <a:solidFill>
                  <a:srgbClr val="FFFF00"/>
                </a:solidFill>
                <a:latin typeface="Times New Roman"/>
                <a:ea typeface="Times New Roman"/>
              </a:rPr>
              <a:t>vang</a:t>
            </a:r>
            <a:r>
              <a:rPr lang="nl-NL" sz="2600" b="1" spc="-10" dirty="0">
                <a:solidFill>
                  <a:srgbClr val="FFFF00"/>
                </a:solidFill>
                <a:latin typeface="Times New Roman"/>
                <a:ea typeface="Times New Roman"/>
              </a:rPr>
              <a:t>”</a:t>
            </a:r>
            <a:endParaRPr lang="x-none" sz="2600" b="1" dirty="0">
              <a:solidFill>
                <a:srgbClr val="FFFF00"/>
              </a:solidFill>
              <a:latin typeface="Times New Roman" panose="02020603050405020304" pitchFamily="18" charset="0"/>
              <a:cs typeface="Times New Roman" panose="02020603050405020304" pitchFamily="18" charset="0"/>
            </a:endParaRPr>
          </a:p>
        </p:txBody>
      </p:sp>
      <p:pic>
        <p:nvPicPr>
          <p:cNvPr id="12" name="Picture 2">
            <a:extLst>
              <a:ext uri="{FF2B5EF4-FFF2-40B4-BE49-F238E27FC236}">
                <a16:creationId xmlns:a16="http://schemas.microsoft.com/office/drawing/2014/main" id="{EFB55F84-988E-5C4A-9948-005AC879CC33}"/>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4048762" y="1347614"/>
            <a:ext cx="4481205"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667579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1DE6E833-A84D-6D4F-9DFC-E55E507BCD25}"/>
              </a:ext>
            </a:extLst>
          </p:cNvPr>
          <p:cNvSpPr txBox="1"/>
          <p:nvPr/>
        </p:nvSpPr>
        <p:spPr>
          <a:xfrm>
            <a:off x="1763688" y="123478"/>
            <a:ext cx="7416824" cy="830997"/>
          </a:xfrm>
          <a:prstGeom prst="rect">
            <a:avLst/>
          </a:prstGeom>
          <a:noFill/>
        </p:spPr>
        <p:txBody>
          <a:bodyPr wrap="square">
            <a:spAutoFit/>
          </a:bodyPr>
          <a:lstStyle/>
          <a:p>
            <a:pPr lvl="0"/>
            <a:r>
              <a:rPr lang="nl-NL" sz="2400" b="1" dirty="0">
                <a:solidFill>
                  <a:srgbClr val="C00000"/>
                </a:solidFill>
                <a:latin typeface="Times New Roman" panose="02020603050405020304" pitchFamily="18" charset="0"/>
                <a:cs typeface="Times New Roman" panose="02020603050405020304" pitchFamily="18" charset="0"/>
              </a:rPr>
              <a:t>1.1. Vai trò của đạo đức cách mạng và t</a:t>
            </a:r>
            <a:r>
              <a:rPr lang="vi-VN" sz="2400" b="1" dirty="0">
                <a:solidFill>
                  <a:srgbClr val="C00000"/>
                </a:solidFill>
                <a:latin typeface="Times New Roman" panose="02020603050405020304" pitchFamily="18" charset="0"/>
                <a:cs typeface="Times New Roman" panose="02020603050405020304" pitchFamily="18" charset="0"/>
              </a:rPr>
              <a:t>ư tưởng </a:t>
            </a:r>
            <a:r>
              <a:rPr lang="en-US" sz="2400" b="1" dirty="0">
                <a:solidFill>
                  <a:srgbClr val="C00000"/>
                </a:solidFill>
                <a:latin typeface="Times New Roman" panose="02020603050405020304" pitchFamily="18" charset="0"/>
                <a:cs typeface="Times New Roman" panose="02020603050405020304" pitchFamily="18" charset="0"/>
              </a:rPr>
              <a:t>            </a:t>
            </a:r>
            <a:r>
              <a:rPr lang="vi-VN" sz="2400" b="1" dirty="0">
                <a:solidFill>
                  <a:srgbClr val="C00000"/>
                </a:solidFill>
                <a:latin typeface="Times New Roman" panose="02020603050405020304" pitchFamily="18" charset="0"/>
                <a:cs typeface="Times New Roman" panose="02020603050405020304" pitchFamily="18" charset="0"/>
              </a:rPr>
              <a:t>Hồ Chí Minh về đạo đức cách mạng</a:t>
            </a:r>
          </a:p>
        </p:txBody>
      </p:sp>
      <p:pic>
        <p:nvPicPr>
          <p:cNvPr id="4" name="Picture 3">
            <a:extLst>
              <a:ext uri="{FF2B5EF4-FFF2-40B4-BE49-F238E27FC236}">
                <a16:creationId xmlns:a16="http://schemas.microsoft.com/office/drawing/2014/main" id="{92831E1B-0CB8-E74A-9D05-292B80BDE13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03648" y="1059582"/>
            <a:ext cx="6516216" cy="40839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76389144"/>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751AF4E-155A-D14F-867F-495A7890D602}"/>
              </a:ext>
            </a:extLst>
          </p:cNvPr>
          <p:cNvSpPr txBox="1"/>
          <p:nvPr/>
        </p:nvSpPr>
        <p:spPr>
          <a:xfrm>
            <a:off x="1619672" y="123478"/>
            <a:ext cx="7416824" cy="830997"/>
          </a:xfrm>
          <a:prstGeom prst="rect">
            <a:avLst/>
          </a:prstGeom>
          <a:noFill/>
        </p:spPr>
        <p:txBody>
          <a:bodyPr wrap="square">
            <a:spAutoFit/>
          </a:bodyPr>
          <a:lstStyle/>
          <a:p>
            <a:pPr lvl="0"/>
            <a:r>
              <a:rPr lang="nl-NL" sz="2400" b="1" dirty="0">
                <a:solidFill>
                  <a:srgbClr val="C00000"/>
                </a:solidFill>
                <a:latin typeface="Times New Roman" panose="02020603050405020304" pitchFamily="18" charset="0"/>
                <a:cs typeface="Times New Roman" panose="02020603050405020304" pitchFamily="18" charset="0"/>
              </a:rPr>
              <a:t>1.1. Vai trò của đạo đức cách mạng và t</a:t>
            </a:r>
            <a:r>
              <a:rPr lang="vi-VN" sz="2400" b="1" dirty="0">
                <a:solidFill>
                  <a:srgbClr val="C00000"/>
                </a:solidFill>
                <a:latin typeface="Times New Roman" panose="02020603050405020304" pitchFamily="18" charset="0"/>
                <a:cs typeface="Times New Roman" panose="02020603050405020304" pitchFamily="18" charset="0"/>
              </a:rPr>
              <a:t>ư tưởng </a:t>
            </a:r>
            <a:r>
              <a:rPr lang="en-US" sz="2400" b="1" dirty="0">
                <a:solidFill>
                  <a:srgbClr val="C00000"/>
                </a:solidFill>
                <a:latin typeface="Times New Roman" panose="02020603050405020304" pitchFamily="18" charset="0"/>
                <a:cs typeface="Times New Roman" panose="02020603050405020304" pitchFamily="18" charset="0"/>
              </a:rPr>
              <a:t>            </a:t>
            </a:r>
            <a:r>
              <a:rPr lang="vi-VN" sz="2400" b="1" dirty="0">
                <a:solidFill>
                  <a:srgbClr val="C00000"/>
                </a:solidFill>
                <a:latin typeface="Times New Roman" panose="02020603050405020304" pitchFamily="18" charset="0"/>
                <a:cs typeface="Times New Roman" panose="02020603050405020304" pitchFamily="18" charset="0"/>
              </a:rPr>
              <a:t>Hồ Chí Minh về đạo đức cách mạng</a:t>
            </a:r>
          </a:p>
        </p:txBody>
      </p:sp>
      <p:sp>
        <p:nvSpPr>
          <p:cNvPr id="4" name="TextBox 3">
            <a:extLst>
              <a:ext uri="{FF2B5EF4-FFF2-40B4-BE49-F238E27FC236}">
                <a16:creationId xmlns:a16="http://schemas.microsoft.com/office/drawing/2014/main" id="{36633976-F791-AF4D-991B-B0493B24F1A1}"/>
              </a:ext>
            </a:extLst>
          </p:cNvPr>
          <p:cNvSpPr txBox="1"/>
          <p:nvPr/>
        </p:nvSpPr>
        <p:spPr>
          <a:xfrm>
            <a:off x="4027844" y="1131590"/>
            <a:ext cx="5008652" cy="2287965"/>
          </a:xfrm>
          <a:prstGeom prst="roundRect">
            <a:avLst>
              <a:gd name="adj" fmla="val 12432"/>
            </a:avLst>
          </a:prstGeom>
          <a:solidFill>
            <a:srgbClr val="000066">
              <a:alpha val="71000"/>
            </a:srgbClr>
          </a:solidFill>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en-US" sz="2200" i="1" dirty="0" err="1">
                <a:solidFill>
                  <a:srgbClr val="FFFF00"/>
                </a:solidFill>
                <a:latin typeface="Times New Roman"/>
                <a:ea typeface="Times New Roman"/>
              </a:rPr>
              <a:t>Chủ</a:t>
            </a:r>
            <a:r>
              <a:rPr lang="en-US" sz="2200" i="1" dirty="0">
                <a:solidFill>
                  <a:srgbClr val="FFFF00"/>
                </a:solidFill>
                <a:latin typeface="Times New Roman"/>
                <a:ea typeface="Times New Roman"/>
              </a:rPr>
              <a:t> </a:t>
            </a:r>
            <a:r>
              <a:rPr lang="en-US" sz="2200" i="1" dirty="0" err="1">
                <a:solidFill>
                  <a:srgbClr val="FFFF00"/>
                </a:solidFill>
                <a:latin typeface="Times New Roman"/>
                <a:ea typeface="Times New Roman"/>
              </a:rPr>
              <a:t>tịch</a:t>
            </a:r>
            <a:r>
              <a:rPr lang="en-US" sz="2200" i="1" dirty="0">
                <a:solidFill>
                  <a:srgbClr val="FFFF00"/>
                </a:solidFill>
                <a:latin typeface="Times New Roman"/>
                <a:ea typeface="Times New Roman"/>
              </a:rPr>
              <a:t> </a:t>
            </a:r>
            <a:r>
              <a:rPr lang="en-US" sz="2200" i="1" dirty="0" err="1">
                <a:solidFill>
                  <a:srgbClr val="FFFF00"/>
                </a:solidFill>
                <a:latin typeface="Times New Roman"/>
                <a:ea typeface="Times New Roman"/>
              </a:rPr>
              <a:t>Hồ</a:t>
            </a:r>
            <a:r>
              <a:rPr lang="en-US" sz="2200" i="1" dirty="0">
                <a:solidFill>
                  <a:srgbClr val="FFFF00"/>
                </a:solidFill>
                <a:latin typeface="Times New Roman"/>
                <a:ea typeface="Times New Roman"/>
              </a:rPr>
              <a:t> </a:t>
            </a:r>
            <a:r>
              <a:rPr lang="en-US" sz="2200" i="1" dirty="0" err="1">
                <a:solidFill>
                  <a:srgbClr val="FFFF00"/>
                </a:solidFill>
                <a:latin typeface="Times New Roman"/>
                <a:ea typeface="Times New Roman"/>
              </a:rPr>
              <a:t>Chí</a:t>
            </a:r>
            <a:r>
              <a:rPr lang="en-US" sz="2200" i="1" dirty="0">
                <a:solidFill>
                  <a:srgbClr val="FFFF00"/>
                </a:solidFill>
                <a:latin typeface="Times New Roman"/>
                <a:ea typeface="Times New Roman"/>
              </a:rPr>
              <a:t> Minh </a:t>
            </a:r>
            <a:r>
              <a:rPr lang="en-US" sz="2200" i="1" dirty="0" err="1">
                <a:solidFill>
                  <a:srgbClr val="FFFF00"/>
                </a:solidFill>
                <a:latin typeface="Times New Roman"/>
                <a:ea typeface="Times New Roman"/>
              </a:rPr>
              <a:t>nhấn</a:t>
            </a:r>
            <a:r>
              <a:rPr lang="en-US" sz="2200" i="1" dirty="0">
                <a:solidFill>
                  <a:srgbClr val="FFFF00"/>
                </a:solidFill>
                <a:latin typeface="Times New Roman"/>
                <a:ea typeface="Times New Roman"/>
              </a:rPr>
              <a:t> </a:t>
            </a:r>
            <a:r>
              <a:rPr lang="en-US" sz="2200" i="1" dirty="0" err="1">
                <a:solidFill>
                  <a:srgbClr val="FFFF00"/>
                </a:solidFill>
                <a:latin typeface="Times New Roman"/>
                <a:ea typeface="Times New Roman"/>
              </a:rPr>
              <a:t>mạnh</a:t>
            </a:r>
            <a:r>
              <a:rPr lang="en-US" sz="2200" i="1" dirty="0">
                <a:solidFill>
                  <a:srgbClr val="FFFF00"/>
                </a:solidFill>
                <a:latin typeface="Times New Roman"/>
                <a:ea typeface="Times New Roman"/>
              </a:rPr>
              <a:t>:</a:t>
            </a:r>
          </a:p>
          <a:p>
            <a:pPr algn="just"/>
            <a:r>
              <a:rPr lang="en-US" sz="2200" dirty="0">
                <a:solidFill>
                  <a:srgbClr val="FFFF00"/>
                </a:solidFill>
                <a:latin typeface="Times New Roman"/>
                <a:ea typeface="Times New Roman"/>
              </a:rPr>
              <a:t>“</a:t>
            </a:r>
            <a:r>
              <a:rPr lang="en-US" sz="2200" dirty="0" err="1">
                <a:solidFill>
                  <a:srgbClr val="FFFF00"/>
                </a:solidFill>
                <a:latin typeface="Times New Roman"/>
                <a:ea typeface="Times New Roman"/>
              </a:rPr>
              <a:t>Trong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hàng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chục</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vạn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cán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bộ</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và</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đảng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viên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xứng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đáng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còn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lẫn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vào</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một</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số</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người</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thấp</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kém</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về</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tinh</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thần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và</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đạo</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đức</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cách</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mạng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Họ</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còn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mang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nặng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chủ</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nghĩa</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cá</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nhân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trong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mình</a:t>
            </a:r>
            <a:r>
              <a:rPr lang="en-US" sz="2200" dirty="0">
                <a:solidFill>
                  <a:srgbClr val="FFFF00"/>
                </a:solidFill>
                <a:latin typeface="Times New Roman"/>
                <a:ea typeface="Times New Roman"/>
              </a:rPr>
              <a:t>”.</a:t>
            </a:r>
            <a:endParaRPr lang="x-none" sz="2200" dirty="0">
              <a:solidFill>
                <a:srgbClr val="FFFF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72F037D-8600-364D-A853-3E09BA890CA3}"/>
              </a:ext>
            </a:extLst>
          </p:cNvPr>
          <p:cNvSpPr txBox="1"/>
          <p:nvPr/>
        </p:nvSpPr>
        <p:spPr>
          <a:xfrm>
            <a:off x="4027844" y="3568807"/>
            <a:ext cx="5008652" cy="1558469"/>
          </a:xfrm>
          <a:prstGeom prst="roundRect">
            <a:avLst>
              <a:gd name="adj" fmla="val 12432"/>
            </a:avLst>
          </a:prstGeom>
          <a:solidFill>
            <a:srgbClr val="000066">
              <a:alpha val="71000"/>
            </a:srgbClr>
          </a:solidFill>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en-US" sz="2200" i="1" dirty="0" err="1">
                <a:solidFill>
                  <a:srgbClr val="FFFF00"/>
                </a:solidFill>
                <a:latin typeface="Times New Roman"/>
                <a:ea typeface="Times New Roman"/>
              </a:rPr>
              <a:t>Vì</a:t>
            </a:r>
            <a:r>
              <a:rPr lang="en-US" sz="2200" i="1" dirty="0">
                <a:solidFill>
                  <a:srgbClr val="FFFF00"/>
                </a:solidFill>
                <a:latin typeface="Times New Roman"/>
                <a:ea typeface="Times New Roman"/>
              </a:rPr>
              <a:t> </a:t>
            </a:r>
            <a:r>
              <a:rPr lang="en-US" sz="2200" i="1" dirty="0" err="1">
                <a:solidFill>
                  <a:srgbClr val="FFFF00"/>
                </a:solidFill>
                <a:latin typeface="Times New Roman"/>
                <a:ea typeface="Times New Roman"/>
              </a:rPr>
              <a:t>vậy</a:t>
            </a:r>
            <a:r>
              <a:rPr lang="en-US" sz="2200" i="1" dirty="0">
                <a:solidFill>
                  <a:srgbClr val="FFFF00"/>
                </a:solidFill>
                <a:latin typeface="Times New Roman"/>
                <a:ea typeface="Times New Roman"/>
              </a:rPr>
              <a:t>,</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Đảng</a:t>
            </a:r>
            <a:r>
              <a:rPr lang="en-US" sz="2200" dirty="0">
                <a:solidFill>
                  <a:srgbClr val="FFFF00"/>
                </a:solidFill>
                <a:latin typeface="Times New Roman"/>
                <a:ea typeface="Times New Roman"/>
              </a:rPr>
              <a:t> ta </a:t>
            </a:r>
            <a:r>
              <a:rPr lang="en-US" sz="2200" dirty="0" err="1">
                <a:solidFill>
                  <a:srgbClr val="FFFF00"/>
                </a:solidFill>
                <a:latin typeface="Times New Roman"/>
                <a:ea typeface="Times New Roman"/>
              </a:rPr>
              <a:t>phải</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thường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xuyên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xây</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dựng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và</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chỉnh</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đốn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Cán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bộ</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đảng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viên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phải</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thường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xuyên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tu</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dưỡng</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và</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rèn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luyện</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đạo</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đức</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cách</a:t>
            </a:r>
            <a:r>
              <a:rPr lang="en-US" sz="2200" dirty="0">
                <a:solidFill>
                  <a:srgbClr val="FFFF00"/>
                </a:solidFill>
                <a:latin typeface="Times New Roman"/>
                <a:ea typeface="Times New Roman"/>
              </a:rPr>
              <a:t> </a:t>
            </a:r>
            <a:r>
              <a:rPr lang="en-US" sz="2200" dirty="0" err="1">
                <a:solidFill>
                  <a:srgbClr val="FFFF00"/>
                </a:solidFill>
                <a:latin typeface="Times New Roman"/>
                <a:ea typeface="Times New Roman"/>
              </a:rPr>
              <a:t>mạng</a:t>
            </a:r>
            <a:r>
              <a:rPr lang="en-US" sz="2200" dirty="0">
                <a:solidFill>
                  <a:srgbClr val="FFFF00"/>
                </a:solidFill>
                <a:latin typeface="Times New Roman"/>
                <a:ea typeface="Times New Roman"/>
              </a:rPr>
              <a:t>.</a:t>
            </a:r>
            <a:endParaRPr lang="x-none" sz="2200" dirty="0">
              <a:solidFill>
                <a:srgbClr val="FFFF00"/>
              </a:solidFill>
              <a:latin typeface="Times New Roman" panose="02020603050405020304" pitchFamily="18" charset="0"/>
              <a:cs typeface="Times New Roman" panose="02020603050405020304" pitchFamily="18" charset="0"/>
            </a:endParaRPr>
          </a:p>
        </p:txBody>
      </p:sp>
      <p:pic>
        <p:nvPicPr>
          <p:cNvPr id="7" name="Picture 2">
            <a:extLst>
              <a:ext uri="{FF2B5EF4-FFF2-40B4-BE49-F238E27FC236}">
                <a16:creationId xmlns:a16="http://schemas.microsoft.com/office/drawing/2014/main" id="{C5AC61BF-0BAB-5247-8203-17549A6FB9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512" y="1491630"/>
            <a:ext cx="396524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37821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a:extLst>
              <a:ext uri="{FF2B5EF4-FFF2-40B4-BE49-F238E27FC236}">
                <a16:creationId xmlns:a16="http://schemas.microsoft.com/office/drawing/2014/main" id="{44C926B8-B34C-DA4E-A4A3-F64D7614B0A2}"/>
              </a:ext>
            </a:extLst>
          </p:cNvPr>
          <p:cNvSpPr>
            <a:spLocks noGrp="1"/>
          </p:cNvSpPr>
          <p:nvPr>
            <p:ph type="title"/>
          </p:nvPr>
        </p:nvSpPr>
        <p:spPr>
          <a:xfrm>
            <a:off x="1619672" y="281656"/>
            <a:ext cx="7248912" cy="507332"/>
          </a:xfrm>
        </p:spPr>
        <p:txBody>
          <a:bodyPr/>
          <a:lstStyle/>
          <a:p>
            <a:pPr algn="ctr">
              <a:defRPr/>
            </a:pPr>
            <a:r>
              <a:rPr lang="vi-VN" sz="2200" cap="none" dirty="0">
                <a:solidFill>
                  <a:srgbClr val="C00000"/>
                </a:solidFill>
                <a:cs typeface="Times New Roman" pitchFamily="18" charset="0"/>
              </a:rPr>
              <a:t>1. Vì sao Bộ Chính trị ban hành Quy định số 144-QĐ/TW</a:t>
            </a:r>
            <a:endParaRPr lang="vi-VN" altLang="en-US" sz="2000" noProof="1">
              <a:solidFill>
                <a:srgbClr val="C00000"/>
              </a:solidFill>
              <a:latin typeface="Calibri (Headings)"/>
              <a:cs typeface="Calibri" panose="020F0502020204030204" pitchFamily="34" charset="0"/>
            </a:endParaRPr>
          </a:p>
        </p:txBody>
      </p:sp>
      <p:graphicFrame>
        <p:nvGraphicFramePr>
          <p:cNvPr id="4" name="Diagram 3">
            <a:extLst>
              <a:ext uri="{FF2B5EF4-FFF2-40B4-BE49-F238E27FC236}">
                <a16:creationId xmlns:a16="http://schemas.microsoft.com/office/drawing/2014/main" id="{9EE57E94-6EE0-0447-A08B-E344DCBDEC80}"/>
              </a:ext>
            </a:extLst>
          </p:cNvPr>
          <p:cNvGraphicFramePr/>
          <p:nvPr>
            <p:extLst>
              <p:ext uri="{D42A27DB-BD31-4B8C-83A1-F6EECF244321}">
                <p14:modId xmlns:p14="http://schemas.microsoft.com/office/powerpoint/2010/main" val="48776035"/>
              </p:ext>
            </p:extLst>
          </p:nvPr>
        </p:nvGraphicFramePr>
        <p:xfrm>
          <a:off x="1331640" y="1059582"/>
          <a:ext cx="7200800" cy="369441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440323029"/>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nvGraphicFramePr>
        <p:xfrm>
          <a:off x="323528" y="1059582"/>
          <a:ext cx="8640960"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a:extLst>
              <a:ext uri="{FF2B5EF4-FFF2-40B4-BE49-F238E27FC236}">
                <a16:creationId xmlns:a16="http://schemas.microsoft.com/office/drawing/2014/main" id="{5D0CFCE5-1754-1041-86F0-AFE0C5D809B4}"/>
              </a:ext>
            </a:extLst>
          </p:cNvPr>
          <p:cNvSpPr>
            <a:spLocks noGrp="1"/>
          </p:cNvSpPr>
          <p:nvPr>
            <p:ph type="title"/>
          </p:nvPr>
        </p:nvSpPr>
        <p:spPr>
          <a:xfrm>
            <a:off x="1763688" y="123478"/>
            <a:ext cx="7200800" cy="819568"/>
          </a:xfrm>
        </p:spPr>
        <p:txBody>
          <a:bodyPr/>
          <a:lstStyle/>
          <a:p>
            <a:pPr lvl="0">
              <a:defRPr/>
            </a:pPr>
            <a:r>
              <a:rPr lang="vi-VN" sz="2200" cap="none" dirty="0">
                <a:solidFill>
                  <a:srgbClr val="C00000"/>
                </a:solidFill>
                <a:latin typeface="Times New Roman" panose="02020603050405020304" pitchFamily="18" charset="0"/>
                <a:cs typeface="Times New Roman" panose="02020603050405020304" pitchFamily="18" charset="0"/>
              </a:rPr>
              <a:t>1.2. </a:t>
            </a:r>
            <a:r>
              <a:rPr lang="en-US" sz="2200" cap="none" dirty="0" err="1">
                <a:solidFill>
                  <a:srgbClr val="C00000"/>
                </a:solidFill>
                <a:latin typeface="Times New Roman" panose="02020603050405020304" pitchFamily="18" charset="0"/>
                <a:cs typeface="Times New Roman" panose="02020603050405020304" pitchFamily="18" charset="0"/>
              </a:rPr>
              <a:t>Quá</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trình</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phát</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triển</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nhận</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thức</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của</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Đảng</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và</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những</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thành</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tựu</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trong</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công</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tác</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xây</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dựng</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Đảng</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về</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đạo</a:t>
            </a:r>
            <a:r>
              <a:rPr lang="en-US" sz="2200" cap="none" dirty="0">
                <a:solidFill>
                  <a:srgbClr val="C00000"/>
                </a:solidFill>
                <a:latin typeface="Times New Roman" panose="02020603050405020304" pitchFamily="18" charset="0"/>
                <a:cs typeface="Times New Roman" panose="02020603050405020304" pitchFamily="18" charset="0"/>
              </a:rPr>
              <a:t> </a:t>
            </a:r>
            <a:r>
              <a:rPr lang="en-US" sz="2200" cap="none" dirty="0" err="1">
                <a:solidFill>
                  <a:srgbClr val="C00000"/>
                </a:solidFill>
                <a:latin typeface="Times New Roman" panose="02020603050405020304" pitchFamily="18" charset="0"/>
                <a:cs typeface="Times New Roman" panose="02020603050405020304" pitchFamily="18" charset="0"/>
              </a:rPr>
              <a:t>đức</a:t>
            </a:r>
            <a:br>
              <a:rPr lang="en-US" sz="2400" dirty="0">
                <a:solidFill>
                  <a:srgbClr val="C00000"/>
                </a:solidFill>
              </a:rPr>
            </a:br>
            <a:endParaRPr lang="en-US" altLang="en-US" sz="2000" dirty="0">
              <a:solidFill>
                <a:srgbClr val="C00000"/>
              </a:solidFill>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7290588C-555F-014C-ABEC-0E83E7630131}"/>
              </a:ext>
            </a:extLst>
          </p:cNvPr>
          <p:cNvGraphicFramePr/>
          <p:nvPr>
            <p:extLst>
              <p:ext uri="{D42A27DB-BD31-4B8C-83A1-F6EECF244321}">
                <p14:modId xmlns:p14="http://schemas.microsoft.com/office/powerpoint/2010/main" val="1769049913"/>
              </p:ext>
            </p:extLst>
          </p:nvPr>
        </p:nvGraphicFramePr>
        <p:xfrm>
          <a:off x="179512" y="1419622"/>
          <a:ext cx="8424935" cy="3600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632833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8AAA6CFC-AB29-4241-818F-A6473CF751F8}"/>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A9E572EB-9048-5D4F-9FE3-4DF7322376EE}"/>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B9E5F08F-EA47-4CF4-A385-E4CE3B504A5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D7DFFC-3A84-8E3A-74B1-6E09024BB937}"/>
              </a:ext>
            </a:extLst>
          </p:cNvPr>
          <p:cNvSpPr txBox="1"/>
          <p:nvPr/>
        </p:nvSpPr>
        <p:spPr>
          <a:xfrm>
            <a:off x="1763688" y="195486"/>
            <a:ext cx="7200800" cy="733534"/>
          </a:xfrm>
          <a:prstGeom prst="rect">
            <a:avLst/>
          </a:prstGeom>
          <a:noFill/>
        </p:spPr>
        <p:txBody>
          <a:bodyPr wrap="square">
            <a:spAutoFit/>
          </a:bodyPr>
          <a:lstStyle/>
          <a:p>
            <a:pPr indent="270510" algn="just">
              <a:lnSpc>
                <a:spcPts val="2500"/>
              </a:lnSpc>
              <a:spcBef>
                <a:spcPts val="200"/>
              </a:spcBef>
              <a:spcAft>
                <a:spcPts val="200"/>
              </a:spcAft>
            </a:pPr>
            <a:r>
              <a:rPr lang="vi-VN" sz="2200" b="1" dirty="0">
                <a:solidFill>
                  <a:srgbClr val="C00000"/>
                </a:solidFill>
                <a:latin typeface="Times New Roman"/>
                <a:ea typeface="+mj-ea"/>
                <a:cs typeface="Times New Roman" pitchFamily="18" charset="0"/>
              </a:rPr>
              <a:t>1.2. </a:t>
            </a:r>
            <a:r>
              <a:rPr lang="en-US" sz="2200" b="1" dirty="0" err="1">
                <a:solidFill>
                  <a:srgbClr val="C00000"/>
                </a:solidFill>
                <a:latin typeface="Times New Roman"/>
                <a:ea typeface="+mj-ea"/>
                <a:cs typeface="Times New Roman" pitchFamily="18" charset="0"/>
              </a:rPr>
              <a:t>Quá</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trình</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phát</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triển</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nhận</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thức</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của</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Đảng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và</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những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thành</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tựu</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trong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công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tác</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xây</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dựng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Đảng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về</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đạo</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đức</a:t>
            </a:r>
            <a:endParaRPr lang="x-none" sz="2200" b="1" dirty="0">
              <a:solidFill>
                <a:srgbClr val="C00000"/>
              </a:solidFill>
              <a:latin typeface="Times New Roman"/>
              <a:ea typeface="+mj-ea"/>
              <a:cs typeface="Times New Roman" pitchFamily="18" charset="0"/>
            </a:endParaRPr>
          </a:p>
        </p:txBody>
      </p:sp>
      <p:graphicFrame>
        <p:nvGraphicFramePr>
          <p:cNvPr id="7" name="Diagram 6">
            <a:extLst>
              <a:ext uri="{FF2B5EF4-FFF2-40B4-BE49-F238E27FC236}">
                <a16:creationId xmlns:a16="http://schemas.microsoft.com/office/drawing/2014/main" id="{2AFD1125-58F6-F220-BE15-FF148D164D17}"/>
              </a:ext>
            </a:extLst>
          </p:cNvPr>
          <p:cNvGraphicFramePr/>
          <p:nvPr>
            <p:extLst>
              <p:ext uri="{D42A27DB-BD31-4B8C-83A1-F6EECF244321}">
                <p14:modId xmlns:p14="http://schemas.microsoft.com/office/powerpoint/2010/main" val="1517996478"/>
              </p:ext>
            </p:extLst>
          </p:nvPr>
        </p:nvGraphicFramePr>
        <p:xfrm>
          <a:off x="395535" y="1134576"/>
          <a:ext cx="8424935" cy="3741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65218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graphicEl>
                                              <a:dgm id="{6A7CCE92-8CF7-AC4C-AAE7-6C1AC076E379}"/>
                                            </p:graphicEl>
                                          </p:spTgt>
                                        </p:tgtEl>
                                        <p:attrNameLst>
                                          <p:attrName>style.visibility</p:attrName>
                                        </p:attrNameLst>
                                      </p:cBhvr>
                                      <p:to>
                                        <p:strVal val="visible"/>
                                      </p:to>
                                    </p:set>
                                    <p:animEffect transition="in" filter="wipe(down)">
                                      <p:cBhvr>
                                        <p:cTn id="7" dur="500"/>
                                        <p:tgtEl>
                                          <p:spTgt spid="7">
                                            <p:graphicEl>
                                              <a:dgm id="{6A7CCE92-8CF7-AC4C-AAE7-6C1AC076E37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graphicEl>
                                              <a:dgm id="{1E1321C3-36D9-AF4A-8C91-1CFF695FE4FC}"/>
                                            </p:graphicEl>
                                          </p:spTgt>
                                        </p:tgtEl>
                                        <p:attrNameLst>
                                          <p:attrName>style.visibility</p:attrName>
                                        </p:attrNameLst>
                                      </p:cBhvr>
                                      <p:to>
                                        <p:strVal val="visible"/>
                                      </p:to>
                                    </p:set>
                                    <p:animEffect transition="in" filter="wipe(down)">
                                      <p:cBhvr>
                                        <p:cTn id="12" dur="500"/>
                                        <p:tgtEl>
                                          <p:spTgt spid="7">
                                            <p:graphicEl>
                                              <a:dgm id="{1E1321C3-36D9-AF4A-8C91-1CFF695FE4FC}"/>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
                                            <p:graphicEl>
                                              <a:dgm id="{9DA6CD7A-D64E-0A4D-9D52-9403ABB3C2AF}"/>
                                            </p:graphicEl>
                                          </p:spTgt>
                                        </p:tgtEl>
                                        <p:attrNameLst>
                                          <p:attrName>style.visibility</p:attrName>
                                        </p:attrNameLst>
                                      </p:cBhvr>
                                      <p:to>
                                        <p:strVal val="visible"/>
                                      </p:to>
                                    </p:set>
                                    <p:animEffect transition="in" filter="wipe(down)">
                                      <p:cBhvr>
                                        <p:cTn id="15" dur="500"/>
                                        <p:tgtEl>
                                          <p:spTgt spid="7">
                                            <p:graphicEl>
                                              <a:dgm id="{9DA6CD7A-D64E-0A4D-9D52-9403ABB3C2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graphicEl>
                                              <a:dgm id="{88E178F6-FA47-2F49-99C8-CCE5E85A788B}"/>
                                            </p:graphicEl>
                                          </p:spTgt>
                                        </p:tgtEl>
                                        <p:attrNameLst>
                                          <p:attrName>style.visibility</p:attrName>
                                        </p:attrNameLst>
                                      </p:cBhvr>
                                      <p:to>
                                        <p:strVal val="visible"/>
                                      </p:to>
                                    </p:set>
                                    <p:animEffect transition="in" filter="wipe(down)">
                                      <p:cBhvr>
                                        <p:cTn id="20" dur="500"/>
                                        <p:tgtEl>
                                          <p:spTgt spid="7">
                                            <p:graphicEl>
                                              <a:dgm id="{88E178F6-FA47-2F49-99C8-CCE5E85A788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7">
                                            <p:graphicEl>
                                              <a:dgm id="{ACACD5AB-15EB-7641-9C8F-B12822619D68}"/>
                                            </p:graphicEl>
                                          </p:spTgt>
                                        </p:tgtEl>
                                        <p:attrNameLst>
                                          <p:attrName>style.visibility</p:attrName>
                                        </p:attrNameLst>
                                      </p:cBhvr>
                                      <p:to>
                                        <p:strVal val="visible"/>
                                      </p:to>
                                    </p:set>
                                    <p:animEffect transition="in" filter="wipe(down)">
                                      <p:cBhvr>
                                        <p:cTn id="23" dur="500"/>
                                        <p:tgtEl>
                                          <p:spTgt spid="7">
                                            <p:graphicEl>
                                              <a:dgm id="{ACACD5AB-15EB-7641-9C8F-B12822619D6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7">
                                            <p:graphicEl>
                                              <a:dgm id="{0641F13F-D18C-A647-AC12-19A4AF5F52B1}"/>
                                            </p:graphicEl>
                                          </p:spTgt>
                                        </p:tgtEl>
                                        <p:attrNameLst>
                                          <p:attrName>style.visibility</p:attrName>
                                        </p:attrNameLst>
                                      </p:cBhvr>
                                      <p:to>
                                        <p:strVal val="visible"/>
                                      </p:to>
                                    </p:set>
                                    <p:animEffect transition="in" filter="wipe(down)">
                                      <p:cBhvr>
                                        <p:cTn id="28" dur="500"/>
                                        <p:tgtEl>
                                          <p:spTgt spid="7">
                                            <p:graphicEl>
                                              <a:dgm id="{0641F13F-D18C-A647-AC12-19A4AF5F52B1}"/>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7">
                                            <p:graphicEl>
                                              <a:dgm id="{2F8E781B-5130-BD4C-8B52-7A728B36284C}"/>
                                            </p:graphicEl>
                                          </p:spTgt>
                                        </p:tgtEl>
                                        <p:attrNameLst>
                                          <p:attrName>style.visibility</p:attrName>
                                        </p:attrNameLst>
                                      </p:cBhvr>
                                      <p:to>
                                        <p:strVal val="visible"/>
                                      </p:to>
                                    </p:set>
                                    <p:animEffect transition="in" filter="wipe(down)">
                                      <p:cBhvr>
                                        <p:cTn id="31" dur="500"/>
                                        <p:tgtEl>
                                          <p:spTgt spid="7">
                                            <p:graphicEl>
                                              <a:dgm id="{2F8E781B-5130-BD4C-8B52-7A728B3628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D7DFFC-3A84-8E3A-74B1-6E09024BB937}"/>
              </a:ext>
            </a:extLst>
          </p:cNvPr>
          <p:cNvSpPr txBox="1"/>
          <p:nvPr/>
        </p:nvSpPr>
        <p:spPr>
          <a:xfrm>
            <a:off x="1763688" y="195486"/>
            <a:ext cx="7272808" cy="733534"/>
          </a:xfrm>
          <a:prstGeom prst="rect">
            <a:avLst/>
          </a:prstGeom>
          <a:noFill/>
        </p:spPr>
        <p:txBody>
          <a:bodyPr wrap="square">
            <a:spAutoFit/>
          </a:bodyPr>
          <a:lstStyle/>
          <a:p>
            <a:pPr indent="270510">
              <a:lnSpc>
                <a:spcPts val="2500"/>
              </a:lnSpc>
              <a:spcBef>
                <a:spcPts val="200"/>
              </a:spcBef>
              <a:spcAft>
                <a:spcPts val="200"/>
              </a:spcAft>
            </a:pPr>
            <a:r>
              <a:rPr lang="vi-VN" sz="2200" b="1" dirty="0">
                <a:solidFill>
                  <a:srgbClr val="C00000"/>
                </a:solidFill>
                <a:latin typeface="Times New Roman"/>
                <a:ea typeface="+mj-ea"/>
                <a:cs typeface="Times New Roman" pitchFamily="18" charset="0"/>
              </a:rPr>
              <a:t>1.2. </a:t>
            </a:r>
            <a:r>
              <a:rPr lang="en-US" sz="2200" b="1" dirty="0" err="1">
                <a:solidFill>
                  <a:srgbClr val="C00000"/>
                </a:solidFill>
                <a:latin typeface="Times New Roman"/>
                <a:ea typeface="+mj-ea"/>
                <a:cs typeface="Times New Roman" pitchFamily="18" charset="0"/>
              </a:rPr>
              <a:t>Quá</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trình</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phát</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triển</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nhận</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thức</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của</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Đảng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và</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những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thành</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tựu</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trong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công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tác</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xây</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dựng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Đảng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về</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đạo</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đức</a:t>
            </a:r>
            <a:endParaRPr lang="x-none" sz="2200" b="1" dirty="0">
              <a:solidFill>
                <a:srgbClr val="C00000"/>
              </a:solidFill>
              <a:latin typeface="Times New Roman"/>
              <a:ea typeface="+mj-ea"/>
              <a:cs typeface="Times New Roman" pitchFamily="18" charset="0"/>
            </a:endParaRPr>
          </a:p>
        </p:txBody>
      </p:sp>
      <p:graphicFrame>
        <p:nvGraphicFramePr>
          <p:cNvPr id="7" name="Diagram 6">
            <a:extLst>
              <a:ext uri="{FF2B5EF4-FFF2-40B4-BE49-F238E27FC236}">
                <a16:creationId xmlns:a16="http://schemas.microsoft.com/office/drawing/2014/main" id="{2AFD1125-58F6-F220-BE15-FF148D164D17}"/>
              </a:ext>
            </a:extLst>
          </p:cNvPr>
          <p:cNvGraphicFramePr/>
          <p:nvPr>
            <p:extLst>
              <p:ext uri="{D42A27DB-BD31-4B8C-83A1-F6EECF244321}">
                <p14:modId xmlns:p14="http://schemas.microsoft.com/office/powerpoint/2010/main" val="92021317"/>
              </p:ext>
            </p:extLst>
          </p:nvPr>
        </p:nvGraphicFramePr>
        <p:xfrm>
          <a:off x="395535" y="1134576"/>
          <a:ext cx="8424935" cy="3741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0887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graphicEl>
                                              <a:dgm id="{6A7CCE92-8CF7-AC4C-AAE7-6C1AC076E379}"/>
                                            </p:graphicEl>
                                          </p:spTgt>
                                        </p:tgtEl>
                                        <p:attrNameLst>
                                          <p:attrName>style.visibility</p:attrName>
                                        </p:attrNameLst>
                                      </p:cBhvr>
                                      <p:to>
                                        <p:strVal val="visible"/>
                                      </p:to>
                                    </p:set>
                                    <p:animEffect transition="in" filter="wipe(down)">
                                      <p:cBhvr>
                                        <p:cTn id="7" dur="500"/>
                                        <p:tgtEl>
                                          <p:spTgt spid="7">
                                            <p:graphicEl>
                                              <a:dgm id="{6A7CCE92-8CF7-AC4C-AAE7-6C1AC076E37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graphicEl>
                                              <a:dgm id="{1E1321C3-36D9-AF4A-8C91-1CFF695FE4FC}"/>
                                            </p:graphicEl>
                                          </p:spTgt>
                                        </p:tgtEl>
                                        <p:attrNameLst>
                                          <p:attrName>style.visibility</p:attrName>
                                        </p:attrNameLst>
                                      </p:cBhvr>
                                      <p:to>
                                        <p:strVal val="visible"/>
                                      </p:to>
                                    </p:set>
                                    <p:animEffect transition="in" filter="wipe(down)">
                                      <p:cBhvr>
                                        <p:cTn id="12" dur="500"/>
                                        <p:tgtEl>
                                          <p:spTgt spid="7">
                                            <p:graphicEl>
                                              <a:dgm id="{1E1321C3-36D9-AF4A-8C91-1CFF695FE4FC}"/>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
                                            <p:graphicEl>
                                              <a:dgm id="{9DA6CD7A-D64E-0A4D-9D52-9403ABB3C2AF}"/>
                                            </p:graphicEl>
                                          </p:spTgt>
                                        </p:tgtEl>
                                        <p:attrNameLst>
                                          <p:attrName>style.visibility</p:attrName>
                                        </p:attrNameLst>
                                      </p:cBhvr>
                                      <p:to>
                                        <p:strVal val="visible"/>
                                      </p:to>
                                    </p:set>
                                    <p:animEffect transition="in" filter="wipe(down)">
                                      <p:cBhvr>
                                        <p:cTn id="15" dur="500"/>
                                        <p:tgtEl>
                                          <p:spTgt spid="7">
                                            <p:graphicEl>
                                              <a:dgm id="{9DA6CD7A-D64E-0A4D-9D52-9403ABB3C2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graphicEl>
                                              <a:dgm id="{88E178F6-FA47-2F49-99C8-CCE5E85A788B}"/>
                                            </p:graphicEl>
                                          </p:spTgt>
                                        </p:tgtEl>
                                        <p:attrNameLst>
                                          <p:attrName>style.visibility</p:attrName>
                                        </p:attrNameLst>
                                      </p:cBhvr>
                                      <p:to>
                                        <p:strVal val="visible"/>
                                      </p:to>
                                    </p:set>
                                    <p:animEffect transition="in" filter="wipe(down)">
                                      <p:cBhvr>
                                        <p:cTn id="20" dur="500"/>
                                        <p:tgtEl>
                                          <p:spTgt spid="7">
                                            <p:graphicEl>
                                              <a:dgm id="{88E178F6-FA47-2F49-99C8-CCE5E85A788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7">
                                            <p:graphicEl>
                                              <a:dgm id="{ACACD5AB-15EB-7641-9C8F-B12822619D68}"/>
                                            </p:graphicEl>
                                          </p:spTgt>
                                        </p:tgtEl>
                                        <p:attrNameLst>
                                          <p:attrName>style.visibility</p:attrName>
                                        </p:attrNameLst>
                                      </p:cBhvr>
                                      <p:to>
                                        <p:strVal val="visible"/>
                                      </p:to>
                                    </p:set>
                                    <p:animEffect transition="in" filter="wipe(down)">
                                      <p:cBhvr>
                                        <p:cTn id="23" dur="500"/>
                                        <p:tgtEl>
                                          <p:spTgt spid="7">
                                            <p:graphicEl>
                                              <a:dgm id="{ACACD5AB-15EB-7641-9C8F-B12822619D6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D7DFFC-3A84-8E3A-74B1-6E09024BB937}"/>
              </a:ext>
            </a:extLst>
          </p:cNvPr>
          <p:cNvSpPr txBox="1"/>
          <p:nvPr/>
        </p:nvSpPr>
        <p:spPr>
          <a:xfrm>
            <a:off x="1763688" y="195486"/>
            <a:ext cx="7272808" cy="733534"/>
          </a:xfrm>
          <a:prstGeom prst="rect">
            <a:avLst/>
          </a:prstGeom>
          <a:noFill/>
        </p:spPr>
        <p:txBody>
          <a:bodyPr wrap="square">
            <a:spAutoFit/>
          </a:bodyPr>
          <a:lstStyle/>
          <a:p>
            <a:pPr indent="270510">
              <a:lnSpc>
                <a:spcPts val="2500"/>
              </a:lnSpc>
              <a:spcBef>
                <a:spcPts val="200"/>
              </a:spcBef>
              <a:spcAft>
                <a:spcPts val="200"/>
              </a:spcAft>
            </a:pPr>
            <a:r>
              <a:rPr lang="vi-VN" sz="2200" b="1" dirty="0">
                <a:solidFill>
                  <a:srgbClr val="C00000"/>
                </a:solidFill>
                <a:latin typeface="Times New Roman"/>
                <a:ea typeface="+mj-ea"/>
                <a:cs typeface="Times New Roman" pitchFamily="18" charset="0"/>
              </a:rPr>
              <a:t>1.2. </a:t>
            </a:r>
            <a:r>
              <a:rPr lang="en-US" sz="2200" b="1" dirty="0" err="1">
                <a:solidFill>
                  <a:srgbClr val="C00000"/>
                </a:solidFill>
                <a:latin typeface="Times New Roman"/>
                <a:ea typeface="+mj-ea"/>
                <a:cs typeface="Times New Roman" pitchFamily="18" charset="0"/>
              </a:rPr>
              <a:t>Quá</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trình</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phát</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triển</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nhận</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thức</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của</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Đảng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và</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những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thành</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tựu</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trong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công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tác</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xây</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dựng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Đảng</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về</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đạo</a:t>
            </a:r>
            <a:r>
              <a:rPr lang="en-US" sz="2200" b="1" dirty="0">
                <a:solidFill>
                  <a:srgbClr val="C00000"/>
                </a:solidFill>
                <a:latin typeface="Times New Roman"/>
                <a:ea typeface="+mj-ea"/>
                <a:cs typeface="Times New Roman" pitchFamily="18" charset="0"/>
              </a:rPr>
              <a:t> </a:t>
            </a:r>
            <a:r>
              <a:rPr lang="en-US" sz="2200" b="1" dirty="0" err="1">
                <a:solidFill>
                  <a:srgbClr val="C00000"/>
                </a:solidFill>
                <a:latin typeface="Times New Roman"/>
                <a:ea typeface="+mj-ea"/>
                <a:cs typeface="Times New Roman" pitchFamily="18" charset="0"/>
              </a:rPr>
              <a:t>đức</a:t>
            </a:r>
            <a:endParaRPr lang="x-none" sz="2200" b="1" dirty="0">
              <a:solidFill>
                <a:srgbClr val="C00000"/>
              </a:solidFill>
              <a:latin typeface="Times New Roman"/>
              <a:ea typeface="+mj-ea"/>
              <a:cs typeface="Times New Roman" pitchFamily="18" charset="0"/>
            </a:endParaRPr>
          </a:p>
        </p:txBody>
      </p:sp>
      <p:graphicFrame>
        <p:nvGraphicFramePr>
          <p:cNvPr id="7" name="Diagram 6">
            <a:extLst>
              <a:ext uri="{FF2B5EF4-FFF2-40B4-BE49-F238E27FC236}">
                <a16:creationId xmlns:a16="http://schemas.microsoft.com/office/drawing/2014/main" id="{2AFD1125-58F6-F220-BE15-FF148D164D17}"/>
              </a:ext>
            </a:extLst>
          </p:cNvPr>
          <p:cNvGraphicFramePr/>
          <p:nvPr>
            <p:extLst>
              <p:ext uri="{D42A27DB-BD31-4B8C-83A1-F6EECF244321}">
                <p14:modId xmlns:p14="http://schemas.microsoft.com/office/powerpoint/2010/main" val="781359315"/>
              </p:ext>
            </p:extLst>
          </p:nvPr>
        </p:nvGraphicFramePr>
        <p:xfrm>
          <a:off x="395535" y="1134576"/>
          <a:ext cx="8424935" cy="3741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82534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graphicEl>
                                              <a:dgm id="{6A7CCE92-8CF7-AC4C-AAE7-6C1AC076E379}"/>
                                            </p:graphicEl>
                                          </p:spTgt>
                                        </p:tgtEl>
                                        <p:attrNameLst>
                                          <p:attrName>style.visibility</p:attrName>
                                        </p:attrNameLst>
                                      </p:cBhvr>
                                      <p:to>
                                        <p:strVal val="visible"/>
                                      </p:to>
                                    </p:set>
                                    <p:animEffect transition="in" filter="wipe(down)">
                                      <p:cBhvr>
                                        <p:cTn id="7" dur="500"/>
                                        <p:tgtEl>
                                          <p:spTgt spid="7">
                                            <p:graphicEl>
                                              <a:dgm id="{6A7CCE92-8CF7-AC4C-AAE7-6C1AC076E37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graphicEl>
                                              <a:dgm id="{1E1321C3-36D9-AF4A-8C91-1CFF695FE4FC}"/>
                                            </p:graphicEl>
                                          </p:spTgt>
                                        </p:tgtEl>
                                        <p:attrNameLst>
                                          <p:attrName>style.visibility</p:attrName>
                                        </p:attrNameLst>
                                      </p:cBhvr>
                                      <p:to>
                                        <p:strVal val="visible"/>
                                      </p:to>
                                    </p:set>
                                    <p:animEffect transition="in" filter="wipe(down)">
                                      <p:cBhvr>
                                        <p:cTn id="12" dur="500"/>
                                        <p:tgtEl>
                                          <p:spTgt spid="7">
                                            <p:graphicEl>
                                              <a:dgm id="{1E1321C3-36D9-AF4A-8C91-1CFF695FE4FC}"/>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
                                            <p:graphicEl>
                                              <a:dgm id="{9DA6CD7A-D64E-0A4D-9D52-9403ABB3C2AF}"/>
                                            </p:graphicEl>
                                          </p:spTgt>
                                        </p:tgtEl>
                                        <p:attrNameLst>
                                          <p:attrName>style.visibility</p:attrName>
                                        </p:attrNameLst>
                                      </p:cBhvr>
                                      <p:to>
                                        <p:strVal val="visible"/>
                                      </p:to>
                                    </p:set>
                                    <p:animEffect transition="in" filter="wipe(down)">
                                      <p:cBhvr>
                                        <p:cTn id="15" dur="500"/>
                                        <p:tgtEl>
                                          <p:spTgt spid="7">
                                            <p:graphicEl>
                                              <a:dgm id="{9DA6CD7A-D64E-0A4D-9D52-9403ABB3C2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graphicEl>
                                              <a:dgm id="{88E178F6-FA47-2F49-99C8-CCE5E85A788B}"/>
                                            </p:graphicEl>
                                          </p:spTgt>
                                        </p:tgtEl>
                                        <p:attrNameLst>
                                          <p:attrName>style.visibility</p:attrName>
                                        </p:attrNameLst>
                                      </p:cBhvr>
                                      <p:to>
                                        <p:strVal val="visible"/>
                                      </p:to>
                                    </p:set>
                                    <p:animEffect transition="in" filter="wipe(down)">
                                      <p:cBhvr>
                                        <p:cTn id="20" dur="500"/>
                                        <p:tgtEl>
                                          <p:spTgt spid="7">
                                            <p:graphicEl>
                                              <a:dgm id="{88E178F6-FA47-2F49-99C8-CCE5E85A788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7">
                                            <p:graphicEl>
                                              <a:dgm id="{ACACD5AB-15EB-7641-9C8F-B12822619D68}"/>
                                            </p:graphicEl>
                                          </p:spTgt>
                                        </p:tgtEl>
                                        <p:attrNameLst>
                                          <p:attrName>style.visibility</p:attrName>
                                        </p:attrNameLst>
                                      </p:cBhvr>
                                      <p:to>
                                        <p:strVal val="visible"/>
                                      </p:to>
                                    </p:set>
                                    <p:animEffect transition="in" filter="wipe(down)">
                                      <p:cBhvr>
                                        <p:cTn id="23" dur="500"/>
                                        <p:tgtEl>
                                          <p:spTgt spid="7">
                                            <p:graphicEl>
                                              <a:dgm id="{ACACD5AB-15EB-7641-9C8F-B12822619D6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C1E2E9-D297-730A-A95A-635100C64425}"/>
              </a:ext>
            </a:extLst>
          </p:cNvPr>
          <p:cNvSpPr txBox="1"/>
          <p:nvPr/>
        </p:nvSpPr>
        <p:spPr>
          <a:xfrm>
            <a:off x="1619672" y="195486"/>
            <a:ext cx="7228616" cy="733534"/>
          </a:xfrm>
          <a:prstGeom prst="rect">
            <a:avLst/>
          </a:prstGeom>
          <a:noFill/>
        </p:spPr>
        <p:txBody>
          <a:bodyPr wrap="square">
            <a:spAutoFit/>
          </a:bodyPr>
          <a:lstStyle/>
          <a:p>
            <a:pPr lvl="0" indent="270510" algn="just">
              <a:lnSpc>
                <a:spcPts val="2500"/>
              </a:lnSpc>
              <a:spcBef>
                <a:spcPts val="200"/>
              </a:spcBef>
              <a:spcAft>
                <a:spcPts val="200"/>
              </a:spcAft>
            </a:pPr>
            <a:r>
              <a:rPr lang="vi-VN" sz="2200" b="1" dirty="0">
                <a:solidFill>
                  <a:srgbClr val="C00000"/>
                </a:solidFill>
                <a:latin typeface="Times New Roman"/>
                <a:cs typeface="Times New Roman" pitchFamily="18" charset="0"/>
              </a:rPr>
              <a:t>1.2. </a:t>
            </a:r>
            <a:r>
              <a:rPr lang="en-US" sz="2200" b="1" dirty="0" err="1">
                <a:solidFill>
                  <a:srgbClr val="C00000"/>
                </a:solidFill>
                <a:latin typeface="Times New Roman"/>
                <a:cs typeface="Times New Roman" pitchFamily="18" charset="0"/>
              </a:rPr>
              <a:t>Quá</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trình</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phát</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triển</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nhận</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thức</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của</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Đảng</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và</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những</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thành</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tựu</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trong</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công</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tác</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xây</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dựng</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Đảng</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về</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đạo</a:t>
            </a:r>
            <a:r>
              <a:rPr lang="en-US" sz="2200" b="1" dirty="0">
                <a:solidFill>
                  <a:srgbClr val="C00000"/>
                </a:solidFill>
                <a:latin typeface="Times New Roman"/>
                <a:cs typeface="Times New Roman" pitchFamily="18" charset="0"/>
              </a:rPr>
              <a:t> </a:t>
            </a:r>
            <a:r>
              <a:rPr lang="en-US" sz="2200" b="1" dirty="0" err="1">
                <a:solidFill>
                  <a:srgbClr val="C00000"/>
                </a:solidFill>
                <a:latin typeface="Times New Roman"/>
                <a:cs typeface="Times New Roman" pitchFamily="18" charset="0"/>
              </a:rPr>
              <a:t>đức</a:t>
            </a:r>
            <a:endParaRPr lang="x-none" sz="2200" b="1" dirty="0">
              <a:solidFill>
                <a:srgbClr val="C00000"/>
              </a:solidFill>
              <a:latin typeface="Times New Roman"/>
              <a:cs typeface="Times New Roman" pitchFamily="18" charset="0"/>
            </a:endParaRPr>
          </a:p>
        </p:txBody>
      </p:sp>
      <p:graphicFrame>
        <p:nvGraphicFramePr>
          <p:cNvPr id="5" name="Diagram 4">
            <a:extLst>
              <a:ext uri="{FF2B5EF4-FFF2-40B4-BE49-F238E27FC236}">
                <a16:creationId xmlns:a16="http://schemas.microsoft.com/office/drawing/2014/main" id="{1992D309-772F-20E1-679B-66C21E771265}"/>
              </a:ext>
            </a:extLst>
          </p:cNvPr>
          <p:cNvGraphicFramePr/>
          <p:nvPr>
            <p:extLst>
              <p:ext uri="{D42A27DB-BD31-4B8C-83A1-F6EECF244321}">
                <p14:modId xmlns:p14="http://schemas.microsoft.com/office/powerpoint/2010/main" val="544159343"/>
              </p:ext>
            </p:extLst>
          </p:nvPr>
        </p:nvGraphicFramePr>
        <p:xfrm>
          <a:off x="251520" y="1347614"/>
          <a:ext cx="8424936" cy="3075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604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graphicEl>
                                              <a:dgm id="{6B1A0C7A-01F1-4E59-B4FC-54E008D7C23F}"/>
                                            </p:graphicEl>
                                          </p:spTgt>
                                        </p:tgtEl>
                                        <p:attrNameLst>
                                          <p:attrName>style.visibility</p:attrName>
                                        </p:attrNameLst>
                                      </p:cBhvr>
                                      <p:to>
                                        <p:strVal val="visible"/>
                                      </p:to>
                                    </p:set>
                                    <p:animEffect transition="in" filter="wipe(left)">
                                      <p:cBhvr>
                                        <p:cTn id="7" dur="500"/>
                                        <p:tgtEl>
                                          <p:spTgt spid="5">
                                            <p:graphicEl>
                                              <a:dgm id="{6B1A0C7A-01F1-4E59-B4FC-54E008D7C23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1619672" y="281656"/>
            <a:ext cx="7248912" cy="507332"/>
          </a:xfrm>
        </p:spPr>
        <p:txBody>
          <a:bodyPr/>
          <a:lstStyle/>
          <a:p>
            <a:pPr algn="ctr">
              <a:defRPr/>
            </a:pPr>
            <a:r>
              <a:rPr lang="vi-VN" sz="2200" cap="none" dirty="0">
                <a:solidFill>
                  <a:srgbClr val="C00000"/>
                </a:solidFill>
                <a:cs typeface="Times New Roman" pitchFamily="18" charset="0"/>
              </a:rPr>
              <a:t>1. Vì sao Bộ Chính trị ban hành Quy định số 144-QĐ/TW</a:t>
            </a:r>
            <a:endParaRPr lang="vi-VN" altLang="en-US" sz="2000" noProof="1">
              <a:solidFill>
                <a:srgbClr val="C00000"/>
              </a:solidFill>
              <a:latin typeface="Calibri (Headings)"/>
              <a:cs typeface="Calibri" panose="020F0502020204030204" pitchFamily="34" charset="0"/>
            </a:endParaRPr>
          </a:p>
        </p:txBody>
      </p:sp>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3553284768"/>
              </p:ext>
            </p:extLst>
          </p:nvPr>
        </p:nvGraphicFramePr>
        <p:xfrm>
          <a:off x="1331640" y="1059582"/>
          <a:ext cx="6912768"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4286545"/>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pic>
        <p:nvPicPr>
          <p:cNvPr id="1028" name="Picture 4">
            <a:extLst>
              <a:ext uri="{FF2B5EF4-FFF2-40B4-BE49-F238E27FC236}">
                <a16:creationId xmlns:a16="http://schemas.microsoft.com/office/drawing/2014/main" id="{316DDFBF-2124-5163-8741-6ED7BF9D737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5367661" y="1661420"/>
            <a:ext cx="3392038" cy="299856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1680" y="107148"/>
            <a:ext cx="7452320" cy="844911"/>
          </a:xfrm>
          <a:prstGeom prst="rect">
            <a:avLst/>
          </a:prstGeom>
        </p:spPr>
        <p:txBody>
          <a:bodyPr wrap="square">
            <a:spAutoFit/>
          </a:bodyPr>
          <a:lstStyle/>
          <a:p>
            <a:pPr>
              <a:lnSpc>
                <a:spcPts val="3000"/>
              </a:lnSpc>
              <a:spcAft>
                <a:spcPts val="600"/>
              </a:spcAft>
            </a:pPr>
            <a:r>
              <a:rPr lang="en-US" sz="2400" b="1" dirty="0">
                <a:solidFill>
                  <a:srgbClr val="C00000"/>
                </a:solidFill>
                <a:latin typeface="Times New Roman" pitchFamily="18" charset="0"/>
                <a:cs typeface="Times New Roman" pitchFamily="18" charset="0"/>
              </a:rPr>
              <a:t>1.</a:t>
            </a:r>
            <a:r>
              <a:rPr lang="vi-VN" sz="2400" b="1" dirty="0">
                <a:solidFill>
                  <a:srgbClr val="C00000"/>
                </a:solidFill>
                <a:latin typeface="Times New Roman" pitchFamily="18" charset="0"/>
                <a:cs typeface="Times New Roman" pitchFamily="18" charset="0"/>
              </a:rPr>
              <a:t>3. </a:t>
            </a:r>
            <a:r>
              <a:rPr lang="en-US" sz="2400" b="1" dirty="0" err="1">
                <a:solidFill>
                  <a:srgbClr val="C00000"/>
                </a:solidFill>
                <a:latin typeface="Times New Roman" pitchFamily="18" charset="0"/>
                <a:cs typeface="Times New Roman" pitchFamily="18" charset="0"/>
              </a:rPr>
              <a:t>Bối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cảnh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tình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hình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và</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yêu</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cầu</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đặt</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ra</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đối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với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công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tác</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xây</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dựng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Đảng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về</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đạo</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đức</a:t>
            </a:r>
            <a:endParaRPr lang="en-US" sz="2800" dirty="0">
              <a:solidFill>
                <a:srgbClr val="C00000"/>
              </a:solidFill>
              <a:latin typeface="+mn-lt"/>
            </a:endParaRPr>
          </a:p>
        </p:txBody>
      </p:sp>
      <p:grpSp>
        <p:nvGrpSpPr>
          <p:cNvPr id="6" name="Group 5">
            <a:extLst>
              <a:ext uri="{FF2B5EF4-FFF2-40B4-BE49-F238E27FC236}">
                <a16:creationId xmlns:a16="http://schemas.microsoft.com/office/drawing/2014/main" id="{1FEF8E69-3DCA-4E43-8616-920BE0D77B97}"/>
              </a:ext>
            </a:extLst>
          </p:cNvPr>
          <p:cNvGrpSpPr/>
          <p:nvPr/>
        </p:nvGrpSpPr>
        <p:grpSpPr>
          <a:xfrm>
            <a:off x="384301" y="1475214"/>
            <a:ext cx="4619747" cy="3256775"/>
            <a:chOff x="288020" y="936096"/>
            <a:chExt cx="6336727" cy="1858858"/>
          </a:xfrm>
          <a:solidFill>
            <a:srgbClr val="000066"/>
          </a:solidFill>
        </p:grpSpPr>
        <p:sp>
          <p:nvSpPr>
            <p:cNvPr id="7" name="Rounded Rectangle 6">
              <a:extLst>
                <a:ext uri="{FF2B5EF4-FFF2-40B4-BE49-F238E27FC236}">
                  <a16:creationId xmlns:a16="http://schemas.microsoft.com/office/drawing/2014/main" id="{C131656A-C85E-DB46-99E8-B0EB43B836B7}"/>
                </a:ext>
              </a:extLst>
            </p:cNvPr>
            <p:cNvSpPr/>
            <p:nvPr/>
          </p:nvSpPr>
          <p:spPr>
            <a:xfrm>
              <a:off x="288020" y="936096"/>
              <a:ext cx="6336727" cy="1858858"/>
            </a:xfrm>
            <a:prstGeom prst="roundRect">
              <a:avLst/>
            </a:prstGeom>
            <a:grpFill/>
          </p:spPr>
          <p:style>
            <a:lnRef idx="2">
              <a:schemeClr val="accent2"/>
            </a:lnRef>
            <a:fillRef idx="1">
              <a:schemeClr val="lt1"/>
            </a:fillRef>
            <a:effectRef idx="0">
              <a:schemeClr val="accent2"/>
            </a:effectRef>
            <a:fontRef idx="minor">
              <a:schemeClr val="dk1"/>
            </a:fontRef>
          </p:style>
        </p:sp>
        <p:sp>
          <p:nvSpPr>
            <p:cNvPr id="8" name="Rounded Rectangle 4">
              <a:extLst>
                <a:ext uri="{FF2B5EF4-FFF2-40B4-BE49-F238E27FC236}">
                  <a16:creationId xmlns:a16="http://schemas.microsoft.com/office/drawing/2014/main" id="{FDA2F58D-E49C-4D46-A7D0-A52E3899DD46}"/>
                </a:ext>
              </a:extLst>
            </p:cNvPr>
            <p:cNvSpPr txBox="1"/>
            <p:nvPr/>
          </p:nvSpPr>
          <p:spPr>
            <a:xfrm>
              <a:off x="402201" y="1068764"/>
              <a:ext cx="6033033" cy="1635447"/>
            </a:xfrm>
            <a:prstGeom prst="rect">
              <a:avLst/>
            </a:prstGeom>
            <a:grpFill/>
          </p:spPr>
          <p:style>
            <a:lnRef idx="0">
              <a:scrgbClr r="0" g="0" b="0"/>
            </a:lnRef>
            <a:fillRef idx="0">
              <a:scrgbClr r="0" g="0" b="0"/>
            </a:fillRef>
            <a:effectRef idx="0">
              <a:scrgbClr r="0" g="0" b="0"/>
            </a:effectRef>
            <a:fontRef idx="minor">
              <a:schemeClr val="dk1"/>
            </a:fontRef>
          </p:style>
          <p:txBody>
            <a:bodyPr spcFirstLastPara="0" vert="horz" wrap="square" lIns="114300" tIns="114300" rIns="114300" bIns="114300" numCol="1" spcCol="1270" anchor="ctr" anchorCtr="0">
              <a:noAutofit/>
            </a:bodyPr>
            <a:lstStyle/>
            <a:p>
              <a:pPr algn="just"/>
              <a:r>
                <a:rPr lang="en-US" sz="2000" dirty="0" err="1">
                  <a:solidFill>
                    <a:srgbClr val="FFFF00"/>
                  </a:solidFill>
                  <a:latin typeface="Times New Roman"/>
                  <a:ea typeface="Times New Roman"/>
                </a:rPr>
                <a:t>Tình</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hình</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thế</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giới</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khu</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vực</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và</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trong</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nước</a:t>
              </a:r>
              <a:r>
                <a:rPr lang="en-US" sz="2000" dirty="0">
                  <a:solidFill>
                    <a:srgbClr val="FFFF00"/>
                  </a:solidFill>
                  <a:latin typeface="Times New Roman"/>
                  <a:ea typeface="Times New Roman"/>
                </a:rPr>
                <a:t>; </a:t>
              </a:r>
              <a:r>
                <a:rPr lang="pl-PL" sz="2000" dirty="0" err="1">
                  <a:solidFill>
                    <a:srgbClr val="FFFF00"/>
                  </a:solidFill>
                  <a:latin typeface="Times New Roman"/>
                  <a:ea typeface="Times New Roman"/>
                </a:rPr>
                <a:t>cuộc</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Cách</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mạng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công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nghiệp</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lần</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thứ</a:t>
              </a:r>
              <a:r>
                <a:rPr lang="pl-PL" sz="2000" dirty="0">
                  <a:solidFill>
                    <a:srgbClr val="FFFF00"/>
                  </a:solidFill>
                  <a:latin typeface="Times New Roman"/>
                  <a:ea typeface="Times New Roman"/>
                </a:rPr>
                <a:t> </a:t>
              </a:r>
              <a:r>
                <a:rPr lang="en-US" sz="2000" dirty="0">
                  <a:solidFill>
                    <a:srgbClr val="FFFF00"/>
                  </a:solidFill>
                  <a:latin typeface="Times New Roman"/>
                  <a:ea typeface="Times New Roman"/>
                </a:rPr>
                <a:t>t</a:t>
              </a:r>
              <a:r>
                <a:rPr lang="pl-PL" sz="2000" dirty="0" err="1">
                  <a:solidFill>
                    <a:srgbClr val="FFFF00"/>
                  </a:solidFill>
                  <a:latin typeface="Times New Roman"/>
                  <a:ea typeface="Times New Roman"/>
                </a:rPr>
                <a:t>ư</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nhất</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là</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công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nghệ</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số</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phát</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triển</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mạnh</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mẽ</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đã</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và</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đang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tác</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động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nhiều</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mặt</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đến</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đời</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sống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chính</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trị</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kinh</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tế</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văn</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hóa</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xã</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hội</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quốc</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phòng</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an</a:t>
              </a:r>
              <a:r>
                <a:rPr lang="pl-PL" sz="2000" dirty="0">
                  <a:solidFill>
                    <a:srgbClr val="FFFF00"/>
                  </a:solidFill>
                  <a:latin typeface="Times New Roman"/>
                  <a:ea typeface="Times New Roman"/>
                </a:rPr>
                <a:t> </a:t>
              </a:r>
              <a:r>
                <a:rPr lang="pl-PL" sz="2000" dirty="0" err="1">
                  <a:solidFill>
                    <a:srgbClr val="FFFF00"/>
                  </a:solidFill>
                  <a:latin typeface="Times New Roman"/>
                  <a:ea typeface="Times New Roman"/>
                </a:rPr>
                <a:t>ninh</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trong</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đó</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có</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vấn</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đề</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xây</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dựng</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đạo</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đức</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cách</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mạng</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cho</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cán</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bộ</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đảng</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viên</a:t>
              </a:r>
              <a:r>
                <a:rPr lang="en-US" sz="2000" dirty="0">
                  <a:solidFill>
                    <a:srgbClr val="FFFF00"/>
                  </a:solidFill>
                  <a:latin typeface="Times New Roman"/>
                  <a:ea typeface="Times New Roman"/>
                </a:rPr>
                <a:t>.</a:t>
              </a:r>
              <a:endParaRPr lang="nl-NL" sz="2000" b="1" i="1" dirty="0">
                <a:solidFill>
                  <a:srgbClr val="FFFF00"/>
                </a:solidFill>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36519904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619672" y="195486"/>
            <a:ext cx="7524328" cy="66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lvl="0" eaLnBrk="1" hangingPunct="1">
              <a:lnSpc>
                <a:spcPts val="2500"/>
              </a:lnSpc>
              <a:spcAft>
                <a:spcPts val="0"/>
              </a:spcAft>
            </a:pPr>
            <a:r>
              <a:rPr lang="en-US" sz="2400" dirty="0">
                <a:solidFill>
                  <a:srgbClr val="C00000"/>
                </a:solidFill>
                <a:latin typeface="Times New Roman" pitchFamily="18" charset="0"/>
                <a:ea typeface="+mn-ea"/>
                <a:cs typeface="Times New Roman" pitchFamily="18" charset="0"/>
              </a:rPr>
              <a:t>1.</a:t>
            </a:r>
            <a:r>
              <a:rPr lang="vi-VN" sz="2400" dirty="0">
                <a:solidFill>
                  <a:srgbClr val="C00000"/>
                </a:solidFill>
                <a:latin typeface="Times New Roman" pitchFamily="18" charset="0"/>
                <a:ea typeface="+mn-ea"/>
                <a:cs typeface="Times New Roman" pitchFamily="18" charset="0"/>
              </a:rPr>
              <a:t>3. </a:t>
            </a:r>
            <a:r>
              <a:rPr lang="en-US" sz="2400" dirty="0" err="1">
                <a:solidFill>
                  <a:srgbClr val="C00000"/>
                </a:solidFill>
                <a:latin typeface="Times New Roman" pitchFamily="18" charset="0"/>
                <a:cs typeface="Times New Roman" pitchFamily="18" charset="0"/>
              </a:rPr>
              <a:t>Bối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cảnh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tình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hình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và</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yêu</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cầu</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đặt</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ra</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đối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với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công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tác</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xây</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dựng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Đảng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về</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đạo</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đức</a:t>
            </a:r>
            <a:endParaRPr lang="en-US" sz="2400" b="0" dirty="0">
              <a:solidFill>
                <a:srgbClr val="C00000"/>
              </a:solidFill>
              <a:ea typeface="+mn-ea"/>
              <a:cs typeface="Arial" panose="020B0604020202020204" pitchFamily="34" charset="0"/>
            </a:endParaRPr>
          </a:p>
        </p:txBody>
      </p:sp>
      <p:sp>
        <p:nvSpPr>
          <p:cNvPr id="11" name="Rounded Rectangle 10">
            <a:extLst>
              <a:ext uri="{FF2B5EF4-FFF2-40B4-BE49-F238E27FC236}">
                <a16:creationId xmlns:a16="http://schemas.microsoft.com/office/drawing/2014/main" id="{16E42992-168F-7F02-B49B-C957C6668507}"/>
              </a:ext>
            </a:extLst>
          </p:cNvPr>
          <p:cNvSpPr/>
          <p:nvPr/>
        </p:nvSpPr>
        <p:spPr>
          <a:xfrm>
            <a:off x="3129662" y="1102516"/>
            <a:ext cx="2410460" cy="360040"/>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Thách</a:t>
            </a:r>
            <a:r>
              <a:rPr lang="en-US" sz="2400" b="1" dirty="0">
                <a:solidFill>
                  <a:srgbClr val="FFFF00"/>
                </a:solidFill>
                <a:latin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cs typeface="Times New Roman" panose="02020603050405020304" pitchFamily="18" charset="0"/>
              </a:rPr>
              <a:t>thức</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217909" y="2365199"/>
            <a:ext cx="8648449" cy="719310"/>
            <a:chOff x="242189" y="1780224"/>
            <a:chExt cx="8648449" cy="719310"/>
          </a:xfrm>
        </p:grpSpPr>
        <p:sp>
          <p:nvSpPr>
            <p:cNvPr id="15" name="Freeform 14">
              <a:extLst>
                <a:ext uri="{FF2B5EF4-FFF2-40B4-BE49-F238E27FC236}">
                  <a16:creationId xmlns:a16="http://schemas.microsoft.com/office/drawing/2014/main" id="{EC4739AC-CCE5-7922-279C-BC2D2134F483}"/>
                </a:ext>
              </a:extLst>
            </p:cNvPr>
            <p:cNvSpPr/>
            <p:nvPr/>
          </p:nvSpPr>
          <p:spPr>
            <a:xfrm>
              <a:off x="436989" y="1780224"/>
              <a:ext cx="8453649" cy="719310"/>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2533B4"/>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marL="230400" lvl="0" algn="just" eaLnBrk="0" hangingPunct="0">
                <a:lnSpc>
                  <a:spcPts val="2300"/>
                </a:lnSpc>
                <a:spcBef>
                  <a:spcPts val="150"/>
                </a:spcBef>
                <a:spcAft>
                  <a:spcPts val="150"/>
                </a:spcAft>
                <a:defRPr/>
              </a:pPr>
              <a:r>
                <a:rPr lang="vi-VN"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Thách thức về gia tăng tiêu cực, phân hóa xã hội; giữ vững bản sắc văn hóa, giá trị truyền thống của dân tộc trước nguy cơ bị “xâm lăng” văn hóa</a:t>
              </a:r>
              <a:endParaRPr kumimoji="0" lang="en-US" sz="2000" b="0" i="0" u="none" strike="noStrike" kern="1200" cap="none" spc="-15" normalizeH="0" baseline="0" noProof="0" dirty="0">
                <a:ln>
                  <a:noFill/>
                </a:ln>
                <a:solidFill>
                  <a:srgbClr val="FFFF00"/>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242189" y="1816229"/>
              <a:ext cx="647300" cy="647300"/>
              <a:chOff x="242189" y="1816229"/>
              <a:chExt cx="647300" cy="647300"/>
            </a:xfrm>
          </p:grpSpPr>
          <p:sp>
            <p:nvSpPr>
              <p:cNvPr id="16" name="Oval 15">
                <a:extLst>
                  <a:ext uri="{FF2B5EF4-FFF2-40B4-BE49-F238E27FC236}">
                    <a16:creationId xmlns:a16="http://schemas.microsoft.com/office/drawing/2014/main" id="{89896FFC-1AD6-EF83-CB5D-B0B8D83A12E6}"/>
                  </a:ext>
                </a:extLst>
              </p:cNvPr>
              <p:cNvSpPr/>
              <p:nvPr/>
            </p:nvSpPr>
            <p:spPr>
              <a:xfrm>
                <a:off x="242189" y="1816229"/>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395536" y="1909046"/>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grpSp>
        <p:nvGrpSpPr>
          <p:cNvPr id="28" name="Group 27">
            <a:extLst>
              <a:ext uri="{FF2B5EF4-FFF2-40B4-BE49-F238E27FC236}">
                <a16:creationId xmlns:a16="http://schemas.microsoft.com/office/drawing/2014/main" id="{F098309B-4FE5-2075-D962-A948489B8486}"/>
              </a:ext>
            </a:extLst>
          </p:cNvPr>
          <p:cNvGrpSpPr/>
          <p:nvPr/>
        </p:nvGrpSpPr>
        <p:grpSpPr>
          <a:xfrm>
            <a:off x="225863" y="3225261"/>
            <a:ext cx="8648449" cy="647302"/>
            <a:chOff x="242189" y="2661358"/>
            <a:chExt cx="8648449" cy="647302"/>
          </a:xfrm>
        </p:grpSpPr>
        <p:sp>
          <p:nvSpPr>
            <p:cNvPr id="17" name="Freeform 16">
              <a:extLst>
                <a:ext uri="{FF2B5EF4-FFF2-40B4-BE49-F238E27FC236}">
                  <a16:creationId xmlns:a16="http://schemas.microsoft.com/office/drawing/2014/main" id="{403A9780-F6B9-8F46-FEA7-3512A8B6A8E7}"/>
                </a:ext>
              </a:extLst>
            </p:cNvPr>
            <p:cNvSpPr/>
            <p:nvPr/>
          </p:nvSpPr>
          <p:spPr>
            <a:xfrm>
              <a:off x="436989" y="2661358"/>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2533B4"/>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marL="230400" lvl="0" algn="just" eaLnBrk="0" hangingPunct="0">
                <a:lnSpc>
                  <a:spcPts val="2300"/>
                </a:lnSpc>
                <a:spcBef>
                  <a:spcPts val="150"/>
                </a:spcBef>
                <a:spcAft>
                  <a:spcPts val="150"/>
                </a:spcAft>
                <a:defRPr/>
              </a:pPr>
              <a:r>
                <a:rPr lang="vi-VN"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Thách thức về ý thức hệ và đấu tranh trên lĩnh vực tư tưởng trong bối cảnh thăng trầm của chủ nghĩa xã hội hiện thực</a:t>
              </a:r>
              <a:endParaRPr kumimoji="0" lang="en-US" sz="2000" b="0" i="0" u="none" strike="noStrike" kern="1200" cap="none" spc="-15" normalizeH="0" baseline="0" noProof="0" dirty="0">
                <a:ln>
                  <a:noFill/>
                </a:ln>
                <a:solidFill>
                  <a:srgbClr val="FFFF00"/>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8" name="Oval 17" descr="2&#10;">
              <a:extLst>
                <a:ext uri="{FF2B5EF4-FFF2-40B4-BE49-F238E27FC236}">
                  <a16:creationId xmlns:a16="http://schemas.microsoft.com/office/drawing/2014/main" id="{F6B8DDFB-425E-A8E4-DEBA-D53823D9D8EB}"/>
                </a:ext>
              </a:extLst>
            </p:cNvPr>
            <p:cNvSpPr/>
            <p:nvPr/>
          </p:nvSpPr>
          <p:spPr>
            <a:xfrm>
              <a:off x="242189" y="2661359"/>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1270"/>
                <a:satOff val="-910"/>
                <a:lumOff val="3730"/>
                <a:alphaOff val="-13333"/>
              </a:schemeClr>
            </a:effectRef>
            <a:fontRef idx="minor">
              <a:schemeClr val="lt1">
                <a:hueOff val="0"/>
                <a:satOff val="0"/>
                <a:lumOff val="0"/>
                <a:alphaOff val="0"/>
              </a:schemeClr>
            </a:fontRef>
          </p:style>
        </p:sp>
        <p:sp>
          <p:nvSpPr>
            <p:cNvPr id="27" name="TextBox 26">
              <a:extLst>
                <a:ext uri="{FF2B5EF4-FFF2-40B4-BE49-F238E27FC236}">
                  <a16:creationId xmlns:a16="http://schemas.microsoft.com/office/drawing/2014/main" id="{E0DDCDC7-0428-03EE-89E0-B4670BBA47E8}"/>
                </a:ext>
              </a:extLst>
            </p:cNvPr>
            <p:cNvSpPr txBox="1"/>
            <p:nvPr/>
          </p:nvSpPr>
          <p:spPr>
            <a:xfrm>
              <a:off x="395536" y="2758157"/>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nvGrpSpPr>
          <p:cNvPr id="31" name="Group 30">
            <a:extLst>
              <a:ext uri="{FF2B5EF4-FFF2-40B4-BE49-F238E27FC236}">
                <a16:creationId xmlns:a16="http://schemas.microsoft.com/office/drawing/2014/main" id="{8699705C-00B9-C7D5-12FA-22FA586613CB}"/>
              </a:ext>
            </a:extLst>
          </p:cNvPr>
          <p:cNvGrpSpPr/>
          <p:nvPr/>
        </p:nvGrpSpPr>
        <p:grpSpPr>
          <a:xfrm>
            <a:off x="225863" y="3979356"/>
            <a:ext cx="8670361" cy="1046044"/>
            <a:chOff x="220277" y="3470484"/>
            <a:chExt cx="8670361" cy="1046044"/>
          </a:xfrm>
        </p:grpSpPr>
        <p:sp>
          <p:nvSpPr>
            <p:cNvPr id="19" name="Freeform 18">
              <a:extLst>
                <a:ext uri="{FF2B5EF4-FFF2-40B4-BE49-F238E27FC236}">
                  <a16:creationId xmlns:a16="http://schemas.microsoft.com/office/drawing/2014/main" id="{E37CF048-F11A-176E-D960-431B3E3377AC}"/>
                </a:ext>
              </a:extLst>
            </p:cNvPr>
            <p:cNvSpPr/>
            <p:nvPr/>
          </p:nvSpPr>
          <p:spPr>
            <a:xfrm>
              <a:off x="436989" y="3470484"/>
              <a:ext cx="8453649" cy="1046044"/>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2533B4"/>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marL="230400" lvl="0" algn="just" eaLnBrk="0" hangingPunct="0">
                <a:lnSpc>
                  <a:spcPts val="2000"/>
                </a:lnSpc>
                <a:spcBef>
                  <a:spcPts val="900"/>
                </a:spcBef>
                <a:spcAft>
                  <a:spcPts val="0"/>
                </a:spcAft>
                <a:defRPr/>
              </a:pPr>
              <a:r>
                <a:rPr lang="en-US" sz="2000" spc="-8"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Nguy</a:t>
              </a: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8"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hại</a:t>
              </a: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8"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8"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8"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p</a:t>
              </a:r>
              <a:r>
                <a:rPr lang="vi-VN"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hai nhạt lý tưởng cách mạng, không kiên định con đường xã hội chủ nghĩa, mơ hồ, dao động, thiếu niềm tin; suy thoái về tư tưởng chính trị, đạo đức, lối sống, “tự diễn biến”, “tự chuyển hoá” trong nội bộ</a:t>
              </a:r>
              <a:endParaRPr lang="x-none" sz="2000" kern="1200" dirty="0">
                <a:solidFill>
                  <a:srgbClr val="FFFF00"/>
                </a:solidFill>
                <a:latin typeface="Times New Roman" panose="02020603050405020304" pitchFamily="18" charset="0"/>
                <a:cs typeface="Times New Roman" panose="02020603050405020304" pitchFamily="18" charset="0"/>
              </a:endParaRPr>
            </a:p>
          </p:txBody>
        </p:sp>
        <p:sp>
          <p:nvSpPr>
            <p:cNvPr id="20" name="Oval 19">
              <a:extLst>
                <a:ext uri="{FF2B5EF4-FFF2-40B4-BE49-F238E27FC236}">
                  <a16:creationId xmlns:a16="http://schemas.microsoft.com/office/drawing/2014/main" id="{CD9A7855-0910-5363-D330-62C0ADD2B3FF}"/>
                </a:ext>
              </a:extLst>
            </p:cNvPr>
            <p:cNvSpPr/>
            <p:nvPr/>
          </p:nvSpPr>
          <p:spPr>
            <a:xfrm>
              <a:off x="220277" y="3711624"/>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2539"/>
                <a:satOff val="-1819"/>
                <a:lumOff val="7461"/>
                <a:alphaOff val="-26667"/>
              </a:schemeClr>
            </a:effectRef>
            <a:fontRef idx="minor">
              <a:schemeClr val="lt1">
                <a:hueOff val="0"/>
                <a:satOff val="0"/>
                <a:lumOff val="0"/>
                <a:alphaOff val="0"/>
              </a:schemeClr>
            </a:fontRef>
          </p:style>
        </p:sp>
        <p:sp>
          <p:nvSpPr>
            <p:cNvPr id="29" name="TextBox 28">
              <a:extLst>
                <a:ext uri="{FF2B5EF4-FFF2-40B4-BE49-F238E27FC236}">
                  <a16:creationId xmlns:a16="http://schemas.microsoft.com/office/drawing/2014/main" id="{49E0FB99-CCDB-3C3D-69E5-53160747E335}"/>
                </a:ext>
              </a:extLst>
            </p:cNvPr>
            <p:cNvSpPr txBox="1"/>
            <p:nvPr/>
          </p:nvSpPr>
          <p:spPr>
            <a:xfrm>
              <a:off x="374650" y="3762673"/>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4</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sp>
        <p:nvSpPr>
          <p:cNvPr id="21" name="Freeform 20">
            <a:extLst>
              <a:ext uri="{FF2B5EF4-FFF2-40B4-BE49-F238E27FC236}">
                <a16:creationId xmlns:a16="http://schemas.microsoft.com/office/drawing/2014/main" id="{EC4739AC-CCE5-7922-279C-BC2D2134F483}"/>
              </a:ext>
            </a:extLst>
          </p:cNvPr>
          <p:cNvSpPr/>
          <p:nvPr/>
        </p:nvSpPr>
        <p:spPr>
          <a:xfrm>
            <a:off x="461386" y="1536600"/>
            <a:ext cx="8453649" cy="719310"/>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2533B4"/>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marL="230400" lvl="0" algn="just" eaLnBrk="0" hangingPunct="0">
              <a:lnSpc>
                <a:spcPts val="2300"/>
              </a:lnSpc>
              <a:spcBef>
                <a:spcPts val="150"/>
              </a:spcBef>
              <a:spcAft>
                <a:spcPts val="150"/>
              </a:spcAft>
              <a:defRPr/>
            </a:pPr>
            <a:r>
              <a:rPr lang="vi-VN"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Thách thức về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nguy</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tụt</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hậu</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giữ</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xu</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mẽ</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nhanh</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chóng</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đại</a:t>
            </a:r>
            <a:endParaRPr kumimoji="0" lang="en-US" sz="2000" b="0" i="0" u="none" strike="noStrike" kern="1200" cap="none" spc="-15" normalizeH="0" baseline="0" noProof="0" dirty="0">
              <a:ln>
                <a:noFill/>
              </a:ln>
              <a:solidFill>
                <a:srgbClr val="FFFF00"/>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3" name="Oval 22">
            <a:extLst>
              <a:ext uri="{FF2B5EF4-FFF2-40B4-BE49-F238E27FC236}">
                <a16:creationId xmlns:a16="http://schemas.microsoft.com/office/drawing/2014/main" id="{89896FFC-1AD6-EF83-CB5D-B0B8D83A12E6}"/>
              </a:ext>
            </a:extLst>
          </p:cNvPr>
          <p:cNvSpPr/>
          <p:nvPr/>
        </p:nvSpPr>
        <p:spPr>
          <a:xfrm>
            <a:off x="216883" y="1572605"/>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30" name="TextBox 29">
            <a:extLst>
              <a:ext uri="{FF2B5EF4-FFF2-40B4-BE49-F238E27FC236}">
                <a16:creationId xmlns:a16="http://schemas.microsoft.com/office/drawing/2014/main" id="{99176799-5BED-A8C4-2F7A-102E1BF52CE4}"/>
              </a:ext>
            </a:extLst>
          </p:cNvPr>
          <p:cNvSpPr txBox="1"/>
          <p:nvPr/>
        </p:nvSpPr>
        <p:spPr>
          <a:xfrm>
            <a:off x="379210" y="1665422"/>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1</a:t>
            </a:r>
            <a:endParaRPr lang="x-none" sz="24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0931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547664" y="123478"/>
            <a:ext cx="7596336"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lvl="0" eaLnBrk="1" hangingPunct="1">
              <a:lnSpc>
                <a:spcPts val="2500"/>
              </a:lnSpc>
              <a:spcAft>
                <a:spcPts val="600"/>
              </a:spcAft>
            </a:pPr>
            <a:r>
              <a:rPr lang="en-US" sz="2400" dirty="0">
                <a:solidFill>
                  <a:srgbClr val="C00000"/>
                </a:solidFill>
                <a:latin typeface="Times New Roman" pitchFamily="18" charset="0"/>
                <a:ea typeface="+mn-ea"/>
                <a:cs typeface="Times New Roman" pitchFamily="18" charset="0"/>
              </a:rPr>
              <a:t>1.</a:t>
            </a:r>
            <a:r>
              <a:rPr lang="vi-VN" sz="2400" dirty="0">
                <a:solidFill>
                  <a:srgbClr val="C00000"/>
                </a:solidFill>
                <a:latin typeface="Times New Roman" pitchFamily="18" charset="0"/>
                <a:ea typeface="+mn-ea"/>
                <a:cs typeface="Times New Roman" pitchFamily="18" charset="0"/>
              </a:rPr>
              <a:t>3. </a:t>
            </a:r>
            <a:r>
              <a:rPr lang="en-US" sz="2400" dirty="0" err="1">
                <a:solidFill>
                  <a:srgbClr val="C00000"/>
                </a:solidFill>
                <a:latin typeface="Times New Roman" pitchFamily="18" charset="0"/>
                <a:cs typeface="Times New Roman" pitchFamily="18" charset="0"/>
              </a:rPr>
              <a:t>Bối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cảnh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tình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hình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và</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yêu</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cầu</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đặt</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ra</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đối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với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công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tác</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xây</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dựng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Đảng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về</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đạo</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đức</a:t>
            </a:r>
            <a:endParaRPr lang="en-US" sz="2800" b="0" dirty="0">
              <a:solidFill>
                <a:srgbClr val="C00000"/>
              </a:solidFill>
              <a:ea typeface="+mn-ea"/>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704" y="1275606"/>
            <a:ext cx="5616624" cy="3500502"/>
          </a:xfrm>
          <a:prstGeom prst="rect">
            <a:avLst/>
          </a:prstGeom>
        </p:spPr>
      </p:pic>
    </p:spTree>
    <p:extLst>
      <p:ext uri="{BB962C8B-B14F-4D97-AF65-F5344CB8AC3E}">
        <p14:creationId xmlns:p14="http://schemas.microsoft.com/office/powerpoint/2010/main" val="1530226947"/>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773" y="1203598"/>
            <a:ext cx="5125291" cy="3744416"/>
          </a:xfrm>
          <a:solidFill>
            <a:srgbClr val="2533B4">
              <a:alpha val="72000"/>
            </a:srgbClr>
          </a:solidFill>
        </p:spPr>
        <p:txBody>
          <a:bodyPr>
            <a:noAutofit/>
          </a:bodyPr>
          <a:lstStyle/>
          <a:p>
            <a:pPr indent="202883" algn="just">
              <a:lnSpc>
                <a:spcPts val="3000"/>
              </a:lnSpc>
              <a:spcBef>
                <a:spcPts val="0"/>
              </a:spcBef>
              <a:spcAft>
                <a:spcPts val="600"/>
              </a:spcAft>
            </a:pPr>
            <a:r>
              <a:rPr lang="pt-BR" sz="2600" dirty="0">
                <a:solidFill>
                  <a:srgbClr val="FFFF00"/>
                </a:solidFill>
                <a:ea typeface="Times New Roman" panose="02020603050405020304" pitchFamily="18" charset="0"/>
              </a:rPr>
              <a:t>“</a:t>
            </a:r>
            <a:r>
              <a:rPr lang="vi-VN" sz="2600" dirty="0">
                <a:solidFill>
                  <a:srgbClr val="FFFF00"/>
                </a:solidFill>
                <a:ea typeface="Times New Roman" panose="02020603050405020304" pitchFamily="18" charset="0"/>
              </a:rPr>
              <a:t>Từ sự suy thoái về tư tưởng chính trị, đạo đức, lối sống dẫn tới "tự diễn biến", "tự chuyển hoá" chỉ là một bước ngắn, thậm chí rất ngắn, nguy hiểm khôn lường, có thể dẫn tới tiếp tay hoặc cấu kết với các thế lực xấu, thù địch, cơ hội, phản bội lại lý tưởng và sự nghiệp cách mạng của Đảng và Dân tộc</a:t>
            </a:r>
            <a:r>
              <a:rPr lang="pt-BR" sz="2600" dirty="0">
                <a:solidFill>
                  <a:srgbClr val="FFFF00"/>
                </a:solidFill>
                <a:ea typeface="Times New Roman" panose="02020603050405020304" pitchFamily="18" charset="0"/>
              </a:rPr>
              <a:t>”.</a:t>
            </a:r>
          </a:p>
        </p:txBody>
      </p:sp>
      <p:pic>
        <p:nvPicPr>
          <p:cNvPr id="5" name="Picture 4">
            <a:extLst>
              <a:ext uri="{FF2B5EF4-FFF2-40B4-BE49-F238E27FC236}">
                <a16:creationId xmlns:a16="http://schemas.microsoft.com/office/drawing/2014/main" id="{2F32BCB3-E20F-CF5A-BDDB-0418FEBD1590}"/>
              </a:ext>
            </a:extLst>
          </p:cNvPr>
          <p:cNvPicPr>
            <a:picLocks noChangeAspect="1"/>
          </p:cNvPicPr>
          <p:nvPr/>
        </p:nvPicPr>
        <p:blipFill rotWithShape="1">
          <a:blip r:embed="rId3">
            <a:extLst>
              <a:ext uri="{28A0092B-C50C-407E-A947-70E740481C1C}">
                <a14:useLocalDpi xmlns:a14="http://schemas.microsoft.com/office/drawing/2010/main" val="0"/>
              </a:ext>
            </a:extLst>
          </a:blip>
          <a:srcRect l="21457"/>
          <a:stretch/>
        </p:blipFill>
        <p:spPr>
          <a:xfrm>
            <a:off x="5076056" y="1052526"/>
            <a:ext cx="4346906" cy="3566544"/>
          </a:xfrm>
          <a:prstGeom prst="rect">
            <a:avLst/>
          </a:prstGeom>
          <a:effectLst>
            <a:softEdge rad="517587"/>
          </a:effectLst>
        </p:spPr>
      </p:pic>
      <p:sp>
        <p:nvSpPr>
          <p:cNvPr id="6" name="TextBox 5">
            <a:extLst>
              <a:ext uri="{FF2B5EF4-FFF2-40B4-BE49-F238E27FC236}">
                <a16:creationId xmlns:a16="http://schemas.microsoft.com/office/drawing/2014/main" id="{AE0F0C36-EC38-0DD6-8922-C99A3F414BE6}"/>
              </a:ext>
            </a:extLst>
          </p:cNvPr>
          <p:cNvSpPr txBox="1"/>
          <p:nvPr/>
        </p:nvSpPr>
        <p:spPr>
          <a:xfrm>
            <a:off x="1683032" y="221529"/>
            <a:ext cx="7488832" cy="830997"/>
          </a:xfrm>
          <a:prstGeom prst="rect">
            <a:avLst/>
          </a:prstGeom>
          <a:noFill/>
        </p:spPr>
        <p:txBody>
          <a:bodyPr wrap="square">
            <a:spAutoFit/>
          </a:bodyPr>
          <a:lstStyle/>
          <a:p>
            <a:pPr lvl="0" algn="just"/>
            <a:r>
              <a:rPr lang="vi-VN" sz="2400" b="1" dirty="0">
                <a:solidFill>
                  <a:srgbClr val="C00000"/>
                </a:solidFill>
                <a:latin typeface="+mj-lt"/>
                <a:cs typeface="Calibri" panose="020F0502020204030204" pitchFamily="34" charset="0"/>
              </a:rPr>
              <a:t>1.3. </a:t>
            </a:r>
            <a:r>
              <a:rPr lang="en-US" sz="2400" b="1" dirty="0" err="1">
                <a:solidFill>
                  <a:srgbClr val="C00000"/>
                </a:solidFill>
                <a:latin typeface="Times New Roman" panose="02020603050405020304" pitchFamily="18" charset="0"/>
                <a:cs typeface="Times New Roman" panose="02020603050405020304" pitchFamily="18" charset="0"/>
              </a:rPr>
              <a:t>Bối</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cảnh</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tình</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hình</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và</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yêu</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cầu</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đặt</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ra</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đối</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với</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công</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tác</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xây</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dựng</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Đảng</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về</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đạo</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dirty="0" err="1">
                <a:solidFill>
                  <a:srgbClr val="C00000"/>
                </a:solidFill>
                <a:latin typeface="Times New Roman" panose="02020603050405020304" pitchFamily="18" charset="0"/>
                <a:cs typeface="Times New Roman" panose="02020603050405020304" pitchFamily="18" charset="0"/>
              </a:rPr>
              <a:t>đức</a:t>
            </a:r>
            <a:endParaRPr lang="vi-VN" sz="2400" b="1" dirty="0">
              <a:solidFill>
                <a:srgbClr val="C00000"/>
              </a:solidFill>
              <a:latin typeface="Times New Roman" panose="02020603050405020304" pitchFamily="18" charset="0"/>
              <a:cs typeface="Times New Roman" panose="02020603050405020304" pitchFamily="18" charset="0"/>
            </a:endParaRPr>
          </a:p>
        </p:txBody>
      </p:sp>
      <p:grpSp>
        <p:nvGrpSpPr>
          <p:cNvPr id="8" name="Group 3">
            <a:extLst>
              <a:ext uri="{FF2B5EF4-FFF2-40B4-BE49-F238E27FC236}">
                <a16:creationId xmlns:a16="http://schemas.microsoft.com/office/drawing/2014/main" id="{C1B7498C-9933-F830-A269-C2AD87B20EFC}"/>
              </a:ext>
            </a:extLst>
          </p:cNvPr>
          <p:cNvGrpSpPr>
            <a:grpSpLocks/>
          </p:cNvGrpSpPr>
          <p:nvPr/>
        </p:nvGrpSpPr>
        <p:grpSpPr bwMode="auto">
          <a:xfrm>
            <a:off x="6181138" y="4467572"/>
            <a:ext cx="2131152" cy="647700"/>
            <a:chOff x="5609075" y="3795674"/>
            <a:chExt cx="2129994" cy="646331"/>
          </a:xfrm>
        </p:grpSpPr>
        <p:sp>
          <p:nvSpPr>
            <p:cNvPr id="9" name="TextBox 1">
              <a:extLst>
                <a:ext uri="{FF2B5EF4-FFF2-40B4-BE49-F238E27FC236}">
                  <a16:creationId xmlns:a16="http://schemas.microsoft.com/office/drawing/2014/main" id="{738E8DC3-5C5E-855B-05AC-191DA32B3752}"/>
                </a:ext>
              </a:extLst>
            </p:cNvPr>
            <p:cNvSpPr txBox="1">
              <a:spLocks noChangeArrowheads="1"/>
            </p:cNvSpPr>
            <p:nvPr/>
          </p:nvSpPr>
          <p:spPr bwMode="auto">
            <a:xfrm>
              <a:off x="5663079" y="3795674"/>
              <a:ext cx="20759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dirty="0" err="1">
                  <a:solidFill>
                    <a:srgbClr val="C00000"/>
                  </a:solidFill>
                  <a:latin typeface="Times New Roman" panose="02020603050405020304" pitchFamily="18" charset="0"/>
                  <a:cs typeface="Times New Roman" panose="02020603050405020304" pitchFamily="18" charset="0"/>
                </a:rPr>
                <a:t>Tổng</a:t>
              </a:r>
              <a:r>
                <a:rPr lang="en-US" altLang="en-US" dirty="0">
                  <a:solidFill>
                    <a:srgbClr val="C00000"/>
                  </a:solidFill>
                  <a:latin typeface="Times New Roman" panose="02020603050405020304" pitchFamily="18" charset="0"/>
                  <a:cs typeface="Times New Roman" panose="02020603050405020304" pitchFamily="18" charset="0"/>
                </a:rPr>
                <a:t> </a:t>
              </a:r>
              <a:r>
                <a:rPr lang="en-US" altLang="en-US" dirty="0" err="1">
                  <a:solidFill>
                    <a:srgbClr val="C00000"/>
                  </a:solidFill>
                  <a:latin typeface="Times New Roman" panose="02020603050405020304" pitchFamily="18" charset="0"/>
                  <a:cs typeface="Times New Roman" panose="02020603050405020304" pitchFamily="18" charset="0"/>
                </a:rPr>
                <a:t>Bí</a:t>
              </a:r>
              <a:r>
                <a:rPr lang="en-US" altLang="en-US" dirty="0">
                  <a:solidFill>
                    <a:srgbClr val="C00000"/>
                  </a:solidFill>
                  <a:latin typeface="Times New Roman" panose="02020603050405020304" pitchFamily="18" charset="0"/>
                  <a:cs typeface="Times New Roman" panose="02020603050405020304" pitchFamily="18" charset="0"/>
                </a:rPr>
                <a:t> </a:t>
              </a:r>
              <a:r>
                <a:rPr lang="en-US" altLang="en-US" dirty="0" err="1">
                  <a:solidFill>
                    <a:srgbClr val="C00000"/>
                  </a:solidFill>
                  <a:latin typeface="Times New Roman" panose="02020603050405020304" pitchFamily="18" charset="0"/>
                  <a:cs typeface="Times New Roman" panose="02020603050405020304" pitchFamily="18" charset="0"/>
                </a:rPr>
                <a:t>thư</a:t>
              </a:r>
              <a:endParaRPr lang="en-US" altLang="en-US" dirty="0">
                <a:solidFill>
                  <a:srgbClr val="C00000"/>
                </a:solidFill>
                <a:latin typeface="Times New Roman" panose="02020603050405020304" pitchFamily="18" charset="0"/>
                <a:cs typeface="Times New Roman" panose="02020603050405020304" pitchFamily="18" charset="0"/>
              </a:endParaRPr>
            </a:p>
            <a:p>
              <a:r>
                <a:rPr lang="en-US" altLang="en-US" b="1" dirty="0" err="1">
                  <a:solidFill>
                    <a:srgbClr val="C00000"/>
                  </a:solidFill>
                  <a:latin typeface="Times New Roman" panose="02020603050405020304" pitchFamily="18" charset="0"/>
                  <a:cs typeface="Times New Roman" panose="02020603050405020304" pitchFamily="18" charset="0"/>
                </a:rPr>
                <a:t>Nguyễn</a:t>
              </a:r>
              <a:r>
                <a:rPr lang="en-US" altLang="en-US" b="1" dirty="0">
                  <a:solidFill>
                    <a:srgbClr val="C00000"/>
                  </a:solidFill>
                  <a:latin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cs typeface="Times New Roman" panose="02020603050405020304" pitchFamily="18" charset="0"/>
                </a:rPr>
                <a:t>Phú</a:t>
              </a:r>
              <a:r>
                <a:rPr lang="en-US" altLang="en-US" b="1" dirty="0">
                  <a:solidFill>
                    <a:srgbClr val="C00000"/>
                  </a:solidFill>
                  <a:latin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cs typeface="Times New Roman" panose="02020603050405020304" pitchFamily="18" charset="0"/>
                </a:rPr>
                <a:t>Trọng</a:t>
              </a:r>
              <a:endParaRPr lang="vi-VN" altLang="en-US" b="1" dirty="0">
                <a:solidFill>
                  <a:srgbClr val="C0000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8DE99752-D964-3793-E520-133427093B55}"/>
                </a:ext>
              </a:extLst>
            </p:cNvPr>
            <p:cNvSpPr/>
            <p:nvPr/>
          </p:nvSpPr>
          <p:spPr>
            <a:xfrm flipH="1">
              <a:off x="5609075" y="3925240"/>
              <a:ext cx="45694" cy="457818"/>
            </a:xfrm>
            <a:prstGeom prst="rect">
              <a:avLst/>
            </a:prstGeom>
            <a:solidFill>
              <a:srgbClr val="C00000"/>
            </a:solidFill>
            <a:ln>
              <a:solidFill>
                <a:srgbClr val="C00000"/>
              </a:solidFill>
            </a:ln>
          </p:spPr>
          <p:style>
            <a:lnRef idx="2">
              <a:schemeClr val="accent2"/>
            </a:lnRef>
            <a:fillRef idx="1">
              <a:schemeClr val="lt1"/>
            </a:fillRef>
            <a:effectRef idx="0">
              <a:schemeClr val="accent2"/>
            </a:effectRef>
            <a:fontRef idx="minor">
              <a:schemeClr val="dk1"/>
            </a:fontRef>
          </p:style>
          <p:txBody>
            <a:bodyPr anchor="ctr"/>
            <a:lstStyle/>
            <a:p>
              <a:pPr algn="ctr" eaLnBrk="0" hangingPunct="0">
                <a:defRPr/>
              </a:pPr>
              <a:endParaRPr lang="vi-VN" sz="2800" dirty="0">
                <a:latin typeface="+mj-lt"/>
              </a:endParaRPr>
            </a:p>
          </p:txBody>
        </p:sp>
      </p:grpSp>
    </p:spTree>
    <p:extLst>
      <p:ext uri="{BB962C8B-B14F-4D97-AF65-F5344CB8AC3E}">
        <p14:creationId xmlns:p14="http://schemas.microsoft.com/office/powerpoint/2010/main" val="25446525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553450" y="195486"/>
            <a:ext cx="7596336"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lvl="0" eaLnBrk="1" hangingPunct="1">
              <a:lnSpc>
                <a:spcPts val="2500"/>
              </a:lnSpc>
              <a:spcAft>
                <a:spcPts val="600"/>
              </a:spcAft>
            </a:pPr>
            <a:r>
              <a:rPr lang="en-US" sz="2400" dirty="0">
                <a:solidFill>
                  <a:srgbClr val="C00000"/>
                </a:solidFill>
                <a:latin typeface="Times New Roman" pitchFamily="18" charset="0"/>
                <a:ea typeface="+mn-ea"/>
                <a:cs typeface="Times New Roman" pitchFamily="18" charset="0"/>
              </a:rPr>
              <a:t>1.</a:t>
            </a:r>
            <a:r>
              <a:rPr lang="vi-VN" sz="2400" dirty="0">
                <a:solidFill>
                  <a:srgbClr val="C00000"/>
                </a:solidFill>
                <a:latin typeface="Times New Roman" pitchFamily="18" charset="0"/>
                <a:ea typeface="+mn-ea"/>
                <a:cs typeface="Times New Roman" pitchFamily="18" charset="0"/>
              </a:rPr>
              <a:t>3. </a:t>
            </a:r>
            <a:r>
              <a:rPr lang="en-US" sz="2400" dirty="0" err="1">
                <a:solidFill>
                  <a:srgbClr val="C00000"/>
                </a:solidFill>
                <a:latin typeface="Times New Roman" pitchFamily="18" charset="0"/>
                <a:cs typeface="Times New Roman" pitchFamily="18" charset="0"/>
              </a:rPr>
              <a:t>Bối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cảnh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tình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hình</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và</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yêu</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cầu</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đặt</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ra</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đối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với</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công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tác</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xây</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dựng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Đảng</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về</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đạo</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đức</a:t>
            </a:r>
            <a:endParaRPr lang="en-US" sz="2400" b="0" dirty="0">
              <a:solidFill>
                <a:srgbClr val="C00000"/>
              </a:solidFill>
              <a:ea typeface="+mn-ea"/>
              <a:cs typeface="Arial" panose="020B0604020202020204" pitchFamily="34" charset="0"/>
            </a:endParaRPr>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solidFill>
                  <a:srgbClr val="FFFF00"/>
                </a:solidFill>
                <a:latin typeface="Times New Roman" panose="02020603050405020304" pitchFamily="18" charset="0"/>
                <a:cs typeface="Times New Roman" panose="02020603050405020304" pitchFamily="18" charset="0"/>
              </a:rPr>
              <a:t>Yêu</a:t>
            </a:r>
            <a:r>
              <a:rPr lang="en-US" sz="2400" b="1" i="1" dirty="0">
                <a:solidFill>
                  <a:srgbClr val="FFFF00"/>
                </a:solidFill>
                <a:latin typeface="Times New Roman" panose="02020603050405020304" pitchFamily="18" charset="0"/>
                <a:cs typeface="Times New Roman" panose="02020603050405020304" pitchFamily="18" charset="0"/>
              </a:rPr>
              <a:t> </a:t>
            </a:r>
            <a:r>
              <a:rPr lang="en-US" sz="2400" b="1" i="1" dirty="0" err="1">
                <a:solidFill>
                  <a:srgbClr val="FFFF00"/>
                </a:solidFill>
                <a:latin typeface="Times New Roman" panose="02020603050405020304" pitchFamily="18" charset="0"/>
                <a:cs typeface="Times New Roman" panose="02020603050405020304" pitchFamily="18" charset="0"/>
              </a:rPr>
              <a:t>cầu</a:t>
            </a:r>
            <a:r>
              <a:rPr lang="en-US" sz="2400" b="1" i="1" dirty="0">
                <a:solidFill>
                  <a:srgbClr val="FFFF00"/>
                </a:solidFill>
                <a:latin typeface="Times New Roman" panose="02020603050405020304" pitchFamily="18" charset="0"/>
                <a:cs typeface="Times New Roman" panose="02020603050405020304" pitchFamily="18" charset="0"/>
              </a:rPr>
              <a:t> </a:t>
            </a:r>
            <a:r>
              <a:rPr lang="en-US" sz="2400" b="1" i="1" dirty="0" err="1">
                <a:solidFill>
                  <a:srgbClr val="FFFF00"/>
                </a:solidFill>
                <a:latin typeface="Times New Roman" panose="02020603050405020304" pitchFamily="18" charset="0"/>
                <a:cs typeface="Times New Roman" panose="02020603050405020304" pitchFamily="18" charset="0"/>
              </a:rPr>
              <a:t>đặt</a:t>
            </a:r>
            <a:r>
              <a:rPr lang="en-US" sz="2400" b="1" i="1" dirty="0">
                <a:solidFill>
                  <a:srgbClr val="FFFF00"/>
                </a:solidFill>
                <a:latin typeface="Times New Roman" panose="02020603050405020304" pitchFamily="18" charset="0"/>
                <a:cs typeface="Times New Roman" panose="02020603050405020304" pitchFamily="18" charset="0"/>
              </a:rPr>
              <a:t> </a:t>
            </a:r>
            <a:r>
              <a:rPr lang="en-US" sz="2400" b="1" i="1" dirty="0" err="1">
                <a:solidFill>
                  <a:srgbClr val="FFFF00"/>
                </a:solidFill>
                <a:latin typeface="Times New Roman" panose="02020603050405020304" pitchFamily="18" charset="0"/>
                <a:cs typeface="Times New Roman" panose="02020603050405020304" pitchFamily="18" charset="0"/>
              </a:rPr>
              <a:t>ra</a:t>
            </a:r>
            <a:endParaRPr lang="x-none" sz="2400" b="1" i="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247775" y="1923678"/>
            <a:ext cx="8648449" cy="719310"/>
            <a:chOff x="242189" y="1780224"/>
            <a:chExt cx="8648449" cy="719310"/>
          </a:xfrm>
        </p:grpSpPr>
        <p:sp>
          <p:nvSpPr>
            <p:cNvPr id="15" name="Freeform 14">
              <a:extLst>
                <a:ext uri="{FF2B5EF4-FFF2-40B4-BE49-F238E27FC236}">
                  <a16:creationId xmlns:a16="http://schemas.microsoft.com/office/drawing/2014/main" id="{EC4739AC-CCE5-7922-279C-BC2D2134F483}"/>
                </a:ext>
              </a:extLst>
            </p:cNvPr>
            <p:cNvSpPr/>
            <p:nvPr/>
          </p:nvSpPr>
          <p:spPr>
            <a:xfrm>
              <a:off x="436989" y="1780224"/>
              <a:ext cx="8453649" cy="719310"/>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marL="230400" lvl="0" algn="just" eaLnBrk="0" hangingPunct="0">
                <a:lnSpc>
                  <a:spcPts val="2300"/>
                </a:lnSpc>
                <a:spcBef>
                  <a:spcPts val="150"/>
                </a:spcBef>
                <a:spcAft>
                  <a:spcPts val="150"/>
                </a:spcAft>
                <a:defRPr/>
              </a:pP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a:t>
              </a:r>
              <a:r>
                <a:rPr lang="vi-VN"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âng cao chất lượng đội ngũ cán bộ, đảng viên, xây dựng Đảng và hệ thống chính trị trong sạch, vững mạnh</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000" spc="-15"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diện</a:t>
              </a:r>
              <a:endParaRPr kumimoji="0" lang="en-US" sz="2000" b="0" i="0" u="none" strike="noStrike" kern="1200" cap="none" spc="-15" normalizeH="0" baseline="0" noProof="0" dirty="0">
                <a:ln>
                  <a:noFill/>
                </a:ln>
                <a:solidFill>
                  <a:srgbClr val="FFFF00"/>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242189" y="1816229"/>
              <a:ext cx="647300" cy="647300"/>
              <a:chOff x="242189" y="1816229"/>
              <a:chExt cx="647300" cy="647300"/>
            </a:xfrm>
          </p:grpSpPr>
          <p:sp>
            <p:nvSpPr>
              <p:cNvPr id="16" name="Oval 15">
                <a:extLst>
                  <a:ext uri="{FF2B5EF4-FFF2-40B4-BE49-F238E27FC236}">
                    <a16:creationId xmlns:a16="http://schemas.microsoft.com/office/drawing/2014/main" id="{89896FFC-1AD6-EF83-CB5D-B0B8D83A12E6}"/>
                  </a:ext>
                </a:extLst>
              </p:cNvPr>
              <p:cNvSpPr/>
              <p:nvPr/>
            </p:nvSpPr>
            <p:spPr>
              <a:xfrm>
                <a:off x="242189" y="1816229"/>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395536" y="1909046"/>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1</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grpSp>
        <p:nvGrpSpPr>
          <p:cNvPr id="28" name="Group 27">
            <a:extLst>
              <a:ext uri="{FF2B5EF4-FFF2-40B4-BE49-F238E27FC236}">
                <a16:creationId xmlns:a16="http://schemas.microsoft.com/office/drawing/2014/main" id="{F098309B-4FE5-2075-D962-A948489B8486}"/>
              </a:ext>
            </a:extLst>
          </p:cNvPr>
          <p:cNvGrpSpPr/>
          <p:nvPr/>
        </p:nvGrpSpPr>
        <p:grpSpPr>
          <a:xfrm>
            <a:off x="247775" y="2804812"/>
            <a:ext cx="8648449" cy="647302"/>
            <a:chOff x="242189" y="2661358"/>
            <a:chExt cx="8648449" cy="647302"/>
          </a:xfrm>
        </p:grpSpPr>
        <p:sp>
          <p:nvSpPr>
            <p:cNvPr id="17" name="Freeform 16">
              <a:extLst>
                <a:ext uri="{FF2B5EF4-FFF2-40B4-BE49-F238E27FC236}">
                  <a16:creationId xmlns:a16="http://schemas.microsoft.com/office/drawing/2014/main" id="{403A9780-F6B9-8F46-FEA7-3512A8B6A8E7}"/>
                </a:ext>
              </a:extLst>
            </p:cNvPr>
            <p:cNvSpPr/>
            <p:nvPr/>
          </p:nvSpPr>
          <p:spPr>
            <a:xfrm>
              <a:off x="436989" y="2661358"/>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marL="230400" lvl="0" algn="just" eaLnBrk="0" hangingPunct="0">
                <a:lnSpc>
                  <a:spcPts val="2300"/>
                </a:lnSpc>
                <a:spcBef>
                  <a:spcPts val="150"/>
                </a:spcBef>
                <a:spcAft>
                  <a:spcPts val="150"/>
                </a:spcAft>
                <a:defRPr/>
              </a:pP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a:t>
              </a:r>
              <a:r>
                <a:rPr lang="vi-VN"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ủng cố niềm tin của nhân dân đối với Đảng</a:t>
              </a:r>
              <a:endParaRPr kumimoji="0" lang="en-US" sz="2000" b="0" i="0" u="none" strike="noStrike" kern="1200" cap="none" spc="-15" normalizeH="0" baseline="0" noProof="0" dirty="0">
                <a:ln>
                  <a:noFill/>
                </a:ln>
                <a:solidFill>
                  <a:srgbClr val="FFFF00"/>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8" name="Oval 17" descr="2&#10;">
              <a:extLst>
                <a:ext uri="{FF2B5EF4-FFF2-40B4-BE49-F238E27FC236}">
                  <a16:creationId xmlns:a16="http://schemas.microsoft.com/office/drawing/2014/main" id="{F6B8DDFB-425E-A8E4-DEBA-D53823D9D8EB}"/>
                </a:ext>
              </a:extLst>
            </p:cNvPr>
            <p:cNvSpPr/>
            <p:nvPr/>
          </p:nvSpPr>
          <p:spPr>
            <a:xfrm>
              <a:off x="242189" y="2661359"/>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1270"/>
                <a:satOff val="-910"/>
                <a:lumOff val="3730"/>
                <a:alphaOff val="-13333"/>
              </a:schemeClr>
            </a:effectRef>
            <a:fontRef idx="minor">
              <a:schemeClr val="lt1">
                <a:hueOff val="0"/>
                <a:satOff val="0"/>
                <a:lumOff val="0"/>
                <a:alphaOff val="0"/>
              </a:schemeClr>
            </a:fontRef>
          </p:style>
        </p:sp>
        <p:sp>
          <p:nvSpPr>
            <p:cNvPr id="27" name="TextBox 26">
              <a:extLst>
                <a:ext uri="{FF2B5EF4-FFF2-40B4-BE49-F238E27FC236}">
                  <a16:creationId xmlns:a16="http://schemas.microsoft.com/office/drawing/2014/main" id="{E0DDCDC7-0428-03EE-89E0-B4670BBA47E8}"/>
                </a:ext>
              </a:extLst>
            </p:cNvPr>
            <p:cNvSpPr txBox="1"/>
            <p:nvPr/>
          </p:nvSpPr>
          <p:spPr>
            <a:xfrm>
              <a:off x="395536" y="2758157"/>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nvGrpSpPr>
          <p:cNvPr id="31" name="Group 30">
            <a:extLst>
              <a:ext uri="{FF2B5EF4-FFF2-40B4-BE49-F238E27FC236}">
                <a16:creationId xmlns:a16="http://schemas.microsoft.com/office/drawing/2014/main" id="{8699705C-00B9-C7D5-12FA-22FA586613CB}"/>
              </a:ext>
            </a:extLst>
          </p:cNvPr>
          <p:cNvGrpSpPr/>
          <p:nvPr/>
        </p:nvGrpSpPr>
        <p:grpSpPr>
          <a:xfrm>
            <a:off x="225863" y="3613938"/>
            <a:ext cx="8670361" cy="1046044"/>
            <a:chOff x="220277" y="3470484"/>
            <a:chExt cx="8670361" cy="1046044"/>
          </a:xfrm>
        </p:grpSpPr>
        <p:sp>
          <p:nvSpPr>
            <p:cNvPr id="19" name="Freeform 18">
              <a:extLst>
                <a:ext uri="{FF2B5EF4-FFF2-40B4-BE49-F238E27FC236}">
                  <a16:creationId xmlns:a16="http://schemas.microsoft.com/office/drawing/2014/main" id="{E37CF048-F11A-176E-D960-431B3E3377AC}"/>
                </a:ext>
              </a:extLst>
            </p:cNvPr>
            <p:cNvSpPr/>
            <p:nvPr/>
          </p:nvSpPr>
          <p:spPr>
            <a:xfrm>
              <a:off x="436989" y="3470484"/>
              <a:ext cx="8453649" cy="1046044"/>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marL="230400" lvl="0" algn="just" eaLnBrk="0" hangingPunct="0">
                <a:lnSpc>
                  <a:spcPts val="2300"/>
                </a:lnSpc>
                <a:spcBef>
                  <a:spcPts val="900"/>
                </a:spcBef>
                <a:spcAft>
                  <a:spcPts val="0"/>
                </a:spcAft>
                <a:defRPr/>
              </a:pPr>
              <a:r>
                <a:rPr lang="en-US"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a:t>
              </a:r>
              <a:r>
                <a:rPr lang="vi-VN" sz="2000" spc="-8"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âng cao vị thế, uy tín quốc tế của Đảng, Nhà nước ta, bảo đảm các điều kiện, nguồn lực vững chắc, thúc đẩy công cuộc đổi mới đất nước tiếp tục đạt những bước tiến quan trọng</a:t>
              </a:r>
              <a:endParaRPr lang="x-none" sz="2000" kern="1200" dirty="0">
                <a:solidFill>
                  <a:srgbClr val="FFFF00"/>
                </a:solidFill>
                <a:latin typeface="Times New Roman" panose="02020603050405020304" pitchFamily="18" charset="0"/>
                <a:cs typeface="Times New Roman" panose="02020603050405020304" pitchFamily="18" charset="0"/>
              </a:endParaRPr>
            </a:p>
          </p:txBody>
        </p:sp>
        <p:sp>
          <p:nvSpPr>
            <p:cNvPr id="20" name="Oval 19">
              <a:extLst>
                <a:ext uri="{FF2B5EF4-FFF2-40B4-BE49-F238E27FC236}">
                  <a16:creationId xmlns:a16="http://schemas.microsoft.com/office/drawing/2014/main" id="{CD9A7855-0910-5363-D330-62C0ADD2B3FF}"/>
                </a:ext>
              </a:extLst>
            </p:cNvPr>
            <p:cNvSpPr/>
            <p:nvPr/>
          </p:nvSpPr>
          <p:spPr>
            <a:xfrm>
              <a:off x="220277" y="3711624"/>
              <a:ext cx="647300" cy="647300"/>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2539"/>
                <a:satOff val="-1819"/>
                <a:lumOff val="7461"/>
                <a:alphaOff val="-26667"/>
              </a:schemeClr>
            </a:effectRef>
            <a:fontRef idx="minor">
              <a:schemeClr val="lt1">
                <a:hueOff val="0"/>
                <a:satOff val="0"/>
                <a:lumOff val="0"/>
                <a:alphaOff val="0"/>
              </a:schemeClr>
            </a:fontRef>
          </p:style>
        </p:sp>
        <p:sp>
          <p:nvSpPr>
            <p:cNvPr id="29" name="TextBox 28">
              <a:extLst>
                <a:ext uri="{FF2B5EF4-FFF2-40B4-BE49-F238E27FC236}">
                  <a16:creationId xmlns:a16="http://schemas.microsoft.com/office/drawing/2014/main" id="{49E0FB99-CCDB-3C3D-69E5-53160747E335}"/>
                </a:ext>
              </a:extLst>
            </p:cNvPr>
            <p:cNvSpPr txBox="1"/>
            <p:nvPr/>
          </p:nvSpPr>
          <p:spPr>
            <a:xfrm>
              <a:off x="374650" y="3762673"/>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0708795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1520" y="1491629"/>
            <a:ext cx="5040560" cy="3168353"/>
          </a:xfrm>
        </p:spPr>
        <p:style>
          <a:lnRef idx="2">
            <a:schemeClr val="accent2"/>
          </a:lnRef>
          <a:fillRef idx="1">
            <a:schemeClr val="lt1"/>
          </a:fillRef>
          <a:effectRef idx="0">
            <a:schemeClr val="accent2"/>
          </a:effectRef>
          <a:fontRef idx="minor">
            <a:schemeClr val="dk1"/>
          </a:fontRef>
        </p:style>
        <p:txBody>
          <a:bodyPr>
            <a:noAutofit/>
          </a:bodyPr>
          <a:lstStyle/>
          <a:p>
            <a:pPr indent="202883" algn="just">
              <a:spcBef>
                <a:spcPts val="150"/>
              </a:spcBef>
              <a:spcAft>
                <a:spcPts val="150"/>
              </a:spcAft>
            </a:pPr>
            <a:endParaRPr lang="vi-VN" sz="1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202883" algn="just">
              <a:spcBef>
                <a:spcPts val="150"/>
              </a:spcBef>
              <a:spcAft>
                <a:spcPts val="150"/>
              </a:spcAft>
            </a:pPr>
            <a:r>
              <a:rPr lang="vi-VN" sz="32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“Xây dựng các chuẩn mực đạo đức làm cơ sở cho cán bộ, đảng viên tự điều chỉnh hành vi ứng xử trong công việc hằng ngày”</a:t>
            </a:r>
            <a:endParaRPr lang="en-US" sz="3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1C71C22-D245-38AE-EF09-E405F0FBEDB0}"/>
              </a:ext>
            </a:extLst>
          </p:cNvPr>
          <p:cNvSpPr txBox="1"/>
          <p:nvPr/>
        </p:nvSpPr>
        <p:spPr>
          <a:xfrm>
            <a:off x="1619672" y="195486"/>
            <a:ext cx="7650596" cy="759182"/>
          </a:xfrm>
          <a:prstGeom prst="rect">
            <a:avLst/>
          </a:prstGeom>
          <a:noFill/>
        </p:spPr>
        <p:txBody>
          <a:bodyPr wrap="square">
            <a:spAutoFit/>
          </a:bodyPr>
          <a:lstStyle/>
          <a:p>
            <a:pPr lvl="0">
              <a:lnSpc>
                <a:spcPts val="2600"/>
              </a:lnSpc>
              <a:spcAft>
                <a:spcPts val="600"/>
              </a:spcAft>
            </a:pPr>
            <a:r>
              <a:rPr lang="en-US" sz="2400" b="1" dirty="0">
                <a:solidFill>
                  <a:srgbClr val="C00000"/>
                </a:solidFill>
                <a:latin typeface="Times New Roman" pitchFamily="18" charset="0"/>
                <a:cs typeface="Times New Roman" pitchFamily="18" charset="0"/>
              </a:rPr>
              <a:t>1.</a:t>
            </a:r>
            <a:r>
              <a:rPr lang="vi-VN" sz="2400" b="1" dirty="0">
                <a:solidFill>
                  <a:srgbClr val="C00000"/>
                </a:solidFill>
                <a:latin typeface="Times New Roman" pitchFamily="18" charset="0"/>
                <a:cs typeface="Times New Roman" pitchFamily="18" charset="0"/>
              </a:rPr>
              <a:t>3. </a:t>
            </a:r>
            <a:r>
              <a:rPr lang="en-US" sz="2400" b="1" dirty="0" err="1">
                <a:solidFill>
                  <a:srgbClr val="C00000"/>
                </a:solidFill>
                <a:latin typeface="Times New Roman" pitchFamily="18" charset="0"/>
                <a:cs typeface="Times New Roman" pitchFamily="18" charset="0"/>
              </a:rPr>
              <a:t>Bối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cảnh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tình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hình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và</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yêu</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cầu</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đặt</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ra</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đối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với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công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tác</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xây</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dựng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Đảng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về</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đạo</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đức</a:t>
            </a:r>
            <a:endParaRPr lang="en-US" sz="2400" b="1" dirty="0">
              <a:solidFill>
                <a:srgbClr val="C00000"/>
              </a:solidFill>
            </a:endParaRPr>
          </a:p>
        </p:txBody>
      </p:sp>
      <p:pic>
        <p:nvPicPr>
          <p:cNvPr id="12294" name="Picture 6" descr="Cơ cấu thành phần đại biểu tham dự Đại hội Đảng toàn quốc lần thứ XIII">
            <a:extLst>
              <a:ext uri="{FF2B5EF4-FFF2-40B4-BE49-F238E27FC236}">
                <a16:creationId xmlns:a16="http://schemas.microsoft.com/office/drawing/2014/main" id="{EE45CD82-DDBF-6412-9E38-FC9620CDF1D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104" y="1491630"/>
            <a:ext cx="3463992"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763665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6303D96-6057-8B50-ADD0-D0235A9ADA0B}"/>
              </a:ext>
            </a:extLst>
          </p:cNvPr>
          <p:cNvSpPr txBox="1"/>
          <p:nvPr/>
        </p:nvSpPr>
        <p:spPr>
          <a:xfrm>
            <a:off x="1547664" y="267494"/>
            <a:ext cx="7596336" cy="733534"/>
          </a:xfrm>
          <a:prstGeom prst="rect">
            <a:avLst/>
          </a:prstGeom>
          <a:noFill/>
        </p:spPr>
        <p:txBody>
          <a:bodyPr wrap="square">
            <a:spAutoFit/>
          </a:bodyPr>
          <a:lstStyle/>
          <a:p>
            <a:pPr lvl="0">
              <a:lnSpc>
                <a:spcPts val="2500"/>
              </a:lnSpc>
              <a:spcAft>
                <a:spcPts val="600"/>
              </a:spcAft>
            </a:pPr>
            <a:r>
              <a:rPr lang="en-US" sz="2400" b="1" dirty="0">
                <a:solidFill>
                  <a:srgbClr val="C00000"/>
                </a:solidFill>
                <a:latin typeface="Times New Roman" pitchFamily="18" charset="0"/>
                <a:cs typeface="Times New Roman" pitchFamily="18" charset="0"/>
              </a:rPr>
              <a:t>1.</a:t>
            </a:r>
            <a:r>
              <a:rPr lang="vi-VN" sz="2400" b="1" dirty="0">
                <a:solidFill>
                  <a:srgbClr val="C00000"/>
                </a:solidFill>
                <a:latin typeface="Times New Roman" pitchFamily="18" charset="0"/>
                <a:cs typeface="Times New Roman" pitchFamily="18" charset="0"/>
              </a:rPr>
              <a:t>3. </a:t>
            </a:r>
            <a:r>
              <a:rPr lang="en-US" sz="2400" b="1" dirty="0" err="1">
                <a:solidFill>
                  <a:srgbClr val="C00000"/>
                </a:solidFill>
                <a:latin typeface="Times New Roman" pitchFamily="18" charset="0"/>
                <a:cs typeface="Times New Roman" pitchFamily="18" charset="0"/>
              </a:rPr>
              <a:t>Bối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cảnh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tình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hình</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và</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yêu</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cầu</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đặt</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ra</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đối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với</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công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tác</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xây</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dựng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Đảng</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về</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đạo</a:t>
            </a:r>
            <a:r>
              <a:rPr lang="en-US" sz="2400" b="1" dirty="0">
                <a:solidFill>
                  <a:srgbClr val="C00000"/>
                </a:solidFill>
                <a:latin typeface="Times New Roman" pitchFamily="18" charset="0"/>
                <a:cs typeface="Times New Roman" pitchFamily="18" charset="0"/>
              </a:rPr>
              <a:t> </a:t>
            </a:r>
            <a:r>
              <a:rPr lang="en-US" sz="2400" b="1" dirty="0" err="1">
                <a:solidFill>
                  <a:srgbClr val="C00000"/>
                </a:solidFill>
                <a:latin typeface="Times New Roman" pitchFamily="18" charset="0"/>
                <a:cs typeface="Times New Roman" pitchFamily="18" charset="0"/>
              </a:rPr>
              <a:t>đức</a:t>
            </a:r>
            <a:endParaRPr lang="en-US" sz="2400" b="1" dirty="0">
              <a:solidFill>
                <a:srgbClr val="C00000"/>
              </a:solidFill>
            </a:endParaRPr>
          </a:p>
        </p:txBody>
      </p:sp>
      <p:pic>
        <p:nvPicPr>
          <p:cNvPr id="6146" name="Picture 2">
            <a:extLst>
              <a:ext uri="{FF2B5EF4-FFF2-40B4-BE49-F238E27FC236}">
                <a16:creationId xmlns:a16="http://schemas.microsoft.com/office/drawing/2014/main" id="{DF493EE7-EBD2-9143-6C5C-DC07DDDBCFC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87" b="12696"/>
          <a:stretch/>
        </p:blipFill>
        <p:spPr bwMode="auto">
          <a:xfrm>
            <a:off x="4499992" y="1498126"/>
            <a:ext cx="4549181" cy="2873823"/>
          </a:xfrm>
          <a:prstGeom prst="rect">
            <a:avLst/>
          </a:prstGeom>
          <a:noFill/>
          <a:effectLst>
            <a:glow>
              <a:schemeClr val="accent1">
                <a:alpha val="40000"/>
              </a:schemeClr>
            </a:glow>
            <a:softEdge rad="636056"/>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8138F55-5570-220D-1684-DA6A0A66AF29}"/>
              </a:ext>
            </a:extLst>
          </p:cNvPr>
          <p:cNvSpPr txBox="1"/>
          <p:nvPr/>
        </p:nvSpPr>
        <p:spPr>
          <a:xfrm>
            <a:off x="0" y="1923678"/>
            <a:ext cx="4499992" cy="2062103"/>
          </a:xfrm>
          <a:prstGeom prst="rect">
            <a:avLst/>
          </a:prstGeom>
          <a:solidFill>
            <a:srgbClr val="000066"/>
          </a:solidFill>
        </p:spPr>
        <p:txBody>
          <a:bodyPr wrap="square">
            <a:spAutoFit/>
          </a:bodyPr>
          <a:lstStyle/>
          <a:p>
            <a:pPr indent="270510" algn="ctr">
              <a:spcBef>
                <a:spcPts val="200"/>
              </a:spcBef>
              <a:spcAft>
                <a:spcPts val="200"/>
              </a:spcAft>
            </a:pPr>
            <a:r>
              <a:rPr lang="en-US" sz="3200" b="1" spc="-2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r>
              <a:rPr lang="vi-VN" sz="3200" b="1" spc="-2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Chú trọng xây dựng ý thức tự giác tu dưỡng, rèn luyện đạo đức của cán bộ, đảng viên</a:t>
            </a:r>
            <a:r>
              <a:rPr lang="en-US" sz="3200" b="1" spc="-2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582321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6146"/>
                                        </p:tgtEl>
                                        <p:attrNameLst>
                                          <p:attrName>style.visibility</p:attrName>
                                        </p:attrNameLst>
                                      </p:cBhvr>
                                      <p:to>
                                        <p:strVal val="visible"/>
                                      </p:to>
                                    </p:set>
                                    <p:anim calcmode="lin" valueType="num">
                                      <p:cBhvr>
                                        <p:cTn id="12" dur="500" fill="hold"/>
                                        <p:tgtEl>
                                          <p:spTgt spid="6146"/>
                                        </p:tgtEl>
                                        <p:attrNameLst>
                                          <p:attrName>ppt_w</p:attrName>
                                        </p:attrNameLst>
                                      </p:cBhvr>
                                      <p:tavLst>
                                        <p:tav tm="0">
                                          <p:val>
                                            <p:fltVal val="0"/>
                                          </p:val>
                                        </p:tav>
                                        <p:tav tm="100000">
                                          <p:val>
                                            <p:strVal val="#ppt_w"/>
                                          </p:val>
                                        </p:tav>
                                      </p:tavLst>
                                    </p:anim>
                                    <p:anim calcmode="lin" valueType="num">
                                      <p:cBhvr>
                                        <p:cTn id="13" dur="500" fill="hold"/>
                                        <p:tgtEl>
                                          <p:spTgt spid="6146"/>
                                        </p:tgtEl>
                                        <p:attrNameLst>
                                          <p:attrName>ppt_h</p:attrName>
                                        </p:attrNameLst>
                                      </p:cBhvr>
                                      <p:tavLst>
                                        <p:tav tm="0">
                                          <p:val>
                                            <p:fltVal val="0"/>
                                          </p:val>
                                        </p:tav>
                                        <p:tav tm="100000">
                                          <p:val>
                                            <p:strVal val="#ppt_h"/>
                                          </p:val>
                                        </p:tav>
                                      </p:tavLst>
                                    </p:anim>
                                    <p:animEffect transition="in" filter="fade">
                                      <p:cBhvr>
                                        <p:cTn id="14"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6303D96-6057-8B50-ADD0-D0235A9ADA0B}"/>
              </a:ext>
            </a:extLst>
          </p:cNvPr>
          <p:cNvSpPr txBox="1"/>
          <p:nvPr/>
        </p:nvSpPr>
        <p:spPr>
          <a:xfrm>
            <a:off x="2051720" y="351395"/>
            <a:ext cx="7092280" cy="560474"/>
          </a:xfrm>
          <a:prstGeom prst="rect">
            <a:avLst/>
          </a:prstGeom>
          <a:noFill/>
        </p:spPr>
        <p:txBody>
          <a:bodyPr wrap="square">
            <a:spAutoFit/>
          </a:bodyPr>
          <a:lstStyle/>
          <a:p>
            <a:pPr lvl="0">
              <a:lnSpc>
                <a:spcPts val="3600"/>
              </a:lnSpc>
              <a:spcAft>
                <a:spcPts val="600"/>
              </a:spcAft>
            </a:pPr>
            <a:r>
              <a:rPr lang="en-US" sz="3600" dirty="0" err="1">
                <a:solidFill>
                  <a:srgbClr val="C00000"/>
                </a:solidFill>
                <a:latin typeface="Times New Roman" panose="02020603050405020304" pitchFamily="18" charset="0"/>
                <a:cs typeface="Times New Roman" panose="02020603050405020304" pitchFamily="18" charset="0"/>
              </a:rPr>
              <a:t>Quy</a:t>
            </a:r>
            <a:r>
              <a:rPr lang="en-US" sz="3600" dirty="0">
                <a:solidFill>
                  <a:srgbClr val="C00000"/>
                </a:solidFill>
                <a:latin typeface="Times New Roman" panose="02020603050405020304" pitchFamily="18" charset="0"/>
                <a:cs typeface="Times New Roman" panose="02020603050405020304" pitchFamily="18" charset="0"/>
              </a:rPr>
              <a:t> </a:t>
            </a:r>
            <a:r>
              <a:rPr lang="en-US" sz="3600" dirty="0" err="1">
                <a:solidFill>
                  <a:srgbClr val="C00000"/>
                </a:solidFill>
                <a:latin typeface="Times New Roman" panose="02020603050405020304" pitchFamily="18" charset="0"/>
                <a:cs typeface="Times New Roman" panose="02020603050405020304" pitchFamily="18" charset="0"/>
              </a:rPr>
              <a:t>định</a:t>
            </a:r>
            <a:r>
              <a:rPr lang="en-US" sz="3600" dirty="0">
                <a:solidFill>
                  <a:srgbClr val="C00000"/>
                </a:solidFill>
                <a:latin typeface="Times New Roman" panose="02020603050405020304" pitchFamily="18" charset="0"/>
                <a:cs typeface="Times New Roman" panose="02020603050405020304" pitchFamily="18" charset="0"/>
              </a:rPr>
              <a:t> </a:t>
            </a:r>
            <a:r>
              <a:rPr lang="en-US" sz="3600" dirty="0" err="1">
                <a:solidFill>
                  <a:srgbClr val="C00000"/>
                </a:solidFill>
                <a:latin typeface="Times New Roman" panose="02020603050405020304" pitchFamily="18" charset="0"/>
                <a:cs typeface="Times New Roman" panose="02020603050405020304" pitchFamily="18" charset="0"/>
              </a:rPr>
              <a:t>số</a:t>
            </a:r>
            <a:r>
              <a:rPr lang="en-US" sz="3600" dirty="0">
                <a:solidFill>
                  <a:srgbClr val="C00000"/>
                </a:solidFill>
                <a:latin typeface="Times New Roman" panose="02020603050405020304" pitchFamily="18" charset="0"/>
                <a:cs typeface="Times New Roman" panose="02020603050405020304" pitchFamily="18" charset="0"/>
              </a:rPr>
              <a:t> 144-</a:t>
            </a:r>
            <a:r>
              <a:rPr lang="en-US" sz="3600" dirty="0" err="1">
                <a:solidFill>
                  <a:srgbClr val="C00000"/>
                </a:solidFill>
                <a:latin typeface="Times New Roman" panose="02020603050405020304" pitchFamily="18" charset="0"/>
                <a:cs typeface="Times New Roman" panose="02020603050405020304" pitchFamily="18" charset="0"/>
              </a:rPr>
              <a:t>QĐ</a:t>
            </a:r>
            <a:r>
              <a:rPr lang="en-US" sz="3600" dirty="0">
                <a:solidFill>
                  <a:srgbClr val="C00000"/>
                </a:solidFill>
                <a:latin typeface="Times New Roman" panose="02020603050405020304" pitchFamily="18" charset="0"/>
                <a:cs typeface="Times New Roman" panose="02020603050405020304" pitchFamily="18" charset="0"/>
              </a:rPr>
              <a:t>/TW</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131591"/>
            <a:ext cx="3816424"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7" y="1131592"/>
            <a:ext cx="3960440"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822227"/>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2267744" y="123478"/>
            <a:ext cx="6780130"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2. Những điểm mới, cốt lõi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của Quy định số 144-QĐ/TW </a:t>
            </a:r>
            <a:endParaRPr lang="x-none" sz="2400" dirty="0">
              <a:solidFill>
                <a:srgbClr val="C000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164535" y="1871371"/>
            <a:ext cx="4629702" cy="400110"/>
          </a:xfrm>
          <a:prstGeom prst="rect">
            <a:avLst/>
          </a:prstGeom>
          <a:solidFill>
            <a:srgbClr val="C00000"/>
          </a:solidFill>
        </p:spPr>
        <p:txBody>
          <a:bodyPr wrap="square">
            <a:spAutoFit/>
          </a:bodyPr>
          <a:lstStyle/>
          <a:p>
            <a:pPr algn="just"/>
            <a:r>
              <a:rPr lang="vi-VN" sz="2000" b="1" dirty="0">
                <a:solidFill>
                  <a:srgbClr val="FFFF00"/>
                </a:solidFill>
                <a:latin typeface="Times New Roman" panose="02020603050405020304" pitchFamily="18" charset="0"/>
                <a:ea typeface="Times New Roman" panose="02020603050405020304" pitchFamily="18" charset="0"/>
              </a:rPr>
              <a:t>2.1. Về chủ đề của Quy định</a:t>
            </a:r>
            <a:endParaRPr lang="nl-NL" sz="2000" b="1" dirty="0">
              <a:solidFill>
                <a:srgbClr val="FFFF00"/>
              </a:solidFill>
              <a:effectLst/>
              <a:latin typeface="Times New Roman" panose="02020603050405020304" pitchFamily="18" charset="0"/>
              <a:ea typeface="Times New Roman" panose="02020603050405020304" pitchFamily="18" charset="0"/>
            </a:endParaRPr>
          </a:p>
        </p:txBody>
      </p:sp>
      <p:sp>
        <p:nvSpPr>
          <p:cNvPr id="17" name="TextBox 16">
            <a:extLst>
              <a:ext uri="{FF2B5EF4-FFF2-40B4-BE49-F238E27FC236}">
                <a16:creationId xmlns:a16="http://schemas.microsoft.com/office/drawing/2014/main" id="{2DE69583-AB56-1F41-D150-56E78B661594}"/>
              </a:ext>
            </a:extLst>
          </p:cNvPr>
          <p:cNvSpPr txBox="1"/>
          <p:nvPr/>
        </p:nvSpPr>
        <p:spPr>
          <a:xfrm>
            <a:off x="164535" y="2787774"/>
            <a:ext cx="4741341" cy="400110"/>
          </a:xfrm>
          <a:prstGeom prst="rect">
            <a:avLst/>
          </a:prstGeom>
          <a:solidFill>
            <a:srgbClr val="C00000"/>
          </a:solidFill>
        </p:spPr>
        <p:txBody>
          <a:bodyPr wrap="square">
            <a:spAutoFit/>
          </a:bodyPr>
          <a:lstStyle/>
          <a:p>
            <a:pPr algn="just"/>
            <a:r>
              <a:rPr lang="vi-VN" sz="2000" b="1" dirty="0">
                <a:solidFill>
                  <a:srgbClr val="FFFF00"/>
                </a:solidFill>
                <a:latin typeface="Times New Roman" panose="02020603050405020304" pitchFamily="18" charset="0"/>
                <a:ea typeface="Times New Roman" panose="02020603050405020304" pitchFamily="18" charset="0"/>
              </a:rPr>
              <a:t>2.2. </a:t>
            </a:r>
            <a:r>
              <a:rPr lang="en-US" sz="2000" b="1" dirty="0" err="1">
                <a:solidFill>
                  <a:srgbClr val="FFFF00"/>
                </a:solidFill>
                <a:latin typeface="Times New Roman" panose="02020603050405020304" pitchFamily="18" charset="0"/>
                <a:ea typeface="Times New Roman" panose="02020603050405020304" pitchFamily="18" charset="0"/>
              </a:rPr>
              <a:t>Nội</a:t>
            </a:r>
            <a:r>
              <a:rPr lang="en-US" sz="2000" b="1" dirty="0">
                <a:solidFill>
                  <a:srgbClr val="FFFF00"/>
                </a:solidFill>
                <a:latin typeface="Times New Roman" panose="02020603050405020304" pitchFamily="18" charset="0"/>
                <a:ea typeface="Times New Roman" panose="02020603050405020304" pitchFamily="18" charset="0"/>
              </a:rPr>
              <a:t> dung</a:t>
            </a:r>
            <a:r>
              <a:rPr lang="vi-VN" sz="2000" b="1" dirty="0">
                <a:solidFill>
                  <a:srgbClr val="FFFF00"/>
                </a:solidFill>
                <a:latin typeface="Times New Roman" panose="02020603050405020304" pitchFamily="18" charset="0"/>
                <a:ea typeface="Times New Roman" panose="02020603050405020304" pitchFamily="18" charset="0"/>
              </a:rPr>
              <a:t> cốt lõi của Quy định </a:t>
            </a:r>
            <a:endParaRPr lang="nl-NL" sz="2000" b="1" i="1" dirty="0">
              <a:solidFill>
                <a:srgbClr val="FFFF00"/>
              </a:solidFill>
              <a:effectLst/>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42373" y="1563638"/>
            <a:ext cx="3750107" cy="2664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36794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1979712" y="123478"/>
            <a:ext cx="6888872" cy="665510"/>
          </a:xfrm>
        </p:spPr>
        <p:txBody>
          <a:bodyPr/>
          <a:lstStyle/>
          <a:p>
            <a:pPr lvl="0" indent="270510" eaLnBrk="1" hangingPunct="1">
              <a:lnSpc>
                <a:spcPts val="3000"/>
              </a:lnSpc>
              <a:spcBef>
                <a:spcPts val="200"/>
              </a:spcBef>
              <a:spcAft>
                <a:spcPts val="200"/>
              </a:spcAft>
            </a:pPr>
            <a:r>
              <a:rPr lang="vi-VN" sz="280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2. Những điểm mới, cốt lõi </a:t>
            </a:r>
            <a:br>
              <a:rPr lang="en-US" sz="280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br>
            <a:r>
              <a:rPr lang="vi-VN" sz="280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của Quy định số 144-QĐ/TW </a:t>
            </a:r>
            <a:endParaRPr lang="x-none" sz="2400" b="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168262505"/>
              </p:ext>
            </p:extLst>
          </p:nvPr>
        </p:nvGraphicFramePr>
        <p:xfrm>
          <a:off x="827584" y="987574"/>
          <a:ext cx="7621016"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6303659"/>
      </p:ext>
    </p:ext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D7DFFC-3A84-8E3A-74B1-6E09024BB937}"/>
              </a:ext>
            </a:extLst>
          </p:cNvPr>
          <p:cNvSpPr txBox="1"/>
          <p:nvPr/>
        </p:nvSpPr>
        <p:spPr>
          <a:xfrm>
            <a:off x="1476165" y="339502"/>
            <a:ext cx="6264696"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2.1. Về chủ đề của Quy định</a:t>
            </a:r>
          </a:p>
        </p:txBody>
      </p:sp>
      <p:graphicFrame>
        <p:nvGraphicFramePr>
          <p:cNvPr id="8" name="Diagram 7">
            <a:extLst>
              <a:ext uri="{FF2B5EF4-FFF2-40B4-BE49-F238E27FC236}">
                <a16:creationId xmlns:a16="http://schemas.microsoft.com/office/drawing/2014/main" id="{C1CBA542-3368-4E1D-A536-AE4F81611EAB}"/>
              </a:ext>
            </a:extLst>
          </p:cNvPr>
          <p:cNvGraphicFramePr/>
          <p:nvPr>
            <p:extLst>
              <p:ext uri="{D42A27DB-BD31-4B8C-83A1-F6EECF244321}">
                <p14:modId xmlns:p14="http://schemas.microsoft.com/office/powerpoint/2010/main" val="1852522895"/>
              </p:ext>
            </p:extLst>
          </p:nvPr>
        </p:nvGraphicFramePr>
        <p:xfrm>
          <a:off x="395536" y="1131590"/>
          <a:ext cx="8640960" cy="1224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a:extLst>
              <a:ext uri="{FF2B5EF4-FFF2-40B4-BE49-F238E27FC236}">
                <a16:creationId xmlns:a16="http://schemas.microsoft.com/office/drawing/2014/main" id="{2BDD3147-DC1E-F722-7CA4-1F28D42A84E8}"/>
              </a:ext>
            </a:extLst>
          </p:cNvPr>
          <p:cNvGraphicFramePr/>
          <p:nvPr>
            <p:extLst>
              <p:ext uri="{D42A27DB-BD31-4B8C-83A1-F6EECF244321}">
                <p14:modId xmlns:p14="http://schemas.microsoft.com/office/powerpoint/2010/main" val="282336569"/>
              </p:ext>
            </p:extLst>
          </p:nvPr>
        </p:nvGraphicFramePr>
        <p:xfrm>
          <a:off x="-72008" y="2355726"/>
          <a:ext cx="9252520" cy="273630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3498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graphicEl>
                                              <a:dgm id="{136F8333-D99A-674B-8E9E-D3B69867A79A}"/>
                                            </p:graphicEl>
                                          </p:spTgt>
                                        </p:tgtEl>
                                        <p:attrNameLst>
                                          <p:attrName>style.visibility</p:attrName>
                                        </p:attrNameLst>
                                      </p:cBhvr>
                                      <p:to>
                                        <p:strVal val="visible"/>
                                      </p:to>
                                    </p:set>
                                    <p:animEffect transition="in" filter="wipe(left)">
                                      <p:cBhvr>
                                        <p:cTn id="7" dur="500"/>
                                        <p:tgtEl>
                                          <p:spTgt spid="8">
                                            <p:graphicEl>
                                              <a:dgm id="{136F8333-D99A-674B-8E9E-D3B69867A79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graphicEl>
                                              <a:dgm id="{35F664A1-C0B5-D347-84E9-2443D51E68D2}"/>
                                            </p:graphicEl>
                                          </p:spTgt>
                                        </p:tgtEl>
                                        <p:attrNameLst>
                                          <p:attrName>style.visibility</p:attrName>
                                        </p:attrNameLst>
                                      </p:cBhvr>
                                      <p:to>
                                        <p:strVal val="visible"/>
                                      </p:to>
                                    </p:set>
                                    <p:animEffect transition="in" filter="wipe(left)">
                                      <p:cBhvr>
                                        <p:cTn id="12" dur="500"/>
                                        <p:tgtEl>
                                          <p:spTgt spid="8">
                                            <p:graphicEl>
                                              <a:dgm id="{35F664A1-C0B5-D347-84E9-2443D51E68D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graphicEl>
                                              <a:dgm id="{DA76C049-B970-D746-AA9C-D37CC352756F}"/>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3462F1B2-6647-CD43-8782-3C3F89CBFE2F}"/>
                                            </p:graphic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graphicEl>
                                              <a:dgm id="{08CBA181-9973-7A49-9ECA-5FA1CEB1894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Graphic spid="9"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6D7DFFC-3A84-8E3A-74B1-6E09024BB937}"/>
              </a:ext>
            </a:extLst>
          </p:cNvPr>
          <p:cNvSpPr txBox="1"/>
          <p:nvPr/>
        </p:nvSpPr>
        <p:spPr>
          <a:xfrm>
            <a:off x="1476165" y="339502"/>
            <a:ext cx="6264696"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2.1. Về chủ đề của Quy định</a:t>
            </a:r>
          </a:p>
        </p:txBody>
      </p:sp>
      <p:graphicFrame>
        <p:nvGraphicFramePr>
          <p:cNvPr id="8" name="Diagram 7">
            <a:extLst>
              <a:ext uri="{FF2B5EF4-FFF2-40B4-BE49-F238E27FC236}">
                <a16:creationId xmlns:a16="http://schemas.microsoft.com/office/drawing/2014/main" id="{C1CBA542-3368-4E1D-A536-AE4F81611EAB}"/>
              </a:ext>
            </a:extLst>
          </p:cNvPr>
          <p:cNvGraphicFramePr/>
          <p:nvPr>
            <p:extLst>
              <p:ext uri="{D42A27DB-BD31-4B8C-83A1-F6EECF244321}">
                <p14:modId xmlns:p14="http://schemas.microsoft.com/office/powerpoint/2010/main" val="3890425654"/>
              </p:ext>
            </p:extLst>
          </p:nvPr>
        </p:nvGraphicFramePr>
        <p:xfrm>
          <a:off x="395536" y="1131590"/>
          <a:ext cx="8640960" cy="1224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3" name="Group 22">
            <a:extLst>
              <a:ext uri="{FF2B5EF4-FFF2-40B4-BE49-F238E27FC236}">
                <a16:creationId xmlns:a16="http://schemas.microsoft.com/office/drawing/2014/main" id="{B22738CE-D831-DD4F-A1AE-C3FA258FD9AD}"/>
              </a:ext>
            </a:extLst>
          </p:cNvPr>
          <p:cNvGrpSpPr/>
          <p:nvPr/>
        </p:nvGrpSpPr>
        <p:grpSpPr>
          <a:xfrm>
            <a:off x="79777" y="2283718"/>
            <a:ext cx="2792775" cy="2736300"/>
            <a:chOff x="80852" y="3"/>
            <a:chExt cx="2792775" cy="2736300"/>
          </a:xfrm>
          <a:solidFill>
            <a:srgbClr val="000066">
              <a:alpha val="72000"/>
            </a:srgbClr>
          </a:solidFill>
        </p:grpSpPr>
        <p:sp>
          <p:nvSpPr>
            <p:cNvPr id="30" name="Rectangle 29">
              <a:extLst>
                <a:ext uri="{FF2B5EF4-FFF2-40B4-BE49-F238E27FC236}">
                  <a16:creationId xmlns:a16="http://schemas.microsoft.com/office/drawing/2014/main" id="{ECCB5BC8-72C9-B94C-BF00-FE879D2C8EFB}"/>
                </a:ext>
              </a:extLst>
            </p:cNvPr>
            <p:cNvSpPr/>
            <p:nvPr/>
          </p:nvSpPr>
          <p:spPr>
            <a:xfrm>
              <a:off x="80852" y="3"/>
              <a:ext cx="2792775" cy="2736300"/>
            </a:xfrm>
            <a:prstGeom prst="rect">
              <a:avLst/>
            </a:prstGeom>
            <a:grpFill/>
          </p:spPr>
          <p:style>
            <a:lnRef idx="2">
              <a:schemeClr val="accent2"/>
            </a:lnRef>
            <a:fillRef idx="1">
              <a:schemeClr val="lt1"/>
            </a:fillRef>
            <a:effectRef idx="0">
              <a:schemeClr val="accent2"/>
            </a:effectRef>
            <a:fontRef idx="minor">
              <a:schemeClr val="dk1"/>
            </a:fontRef>
          </p:style>
        </p:sp>
        <p:sp>
          <p:nvSpPr>
            <p:cNvPr id="31" name="TextBox 30">
              <a:extLst>
                <a:ext uri="{FF2B5EF4-FFF2-40B4-BE49-F238E27FC236}">
                  <a16:creationId xmlns:a16="http://schemas.microsoft.com/office/drawing/2014/main" id="{49E46F2A-F886-3447-B8E6-0567AA5BD7E6}"/>
                </a:ext>
              </a:extLst>
            </p:cNvPr>
            <p:cNvSpPr txBox="1"/>
            <p:nvPr/>
          </p:nvSpPr>
          <p:spPr>
            <a:xfrm>
              <a:off x="80852" y="3"/>
              <a:ext cx="2792775" cy="2736300"/>
            </a:xfrm>
            <a:prstGeom prst="rect">
              <a:avLst/>
            </a:prstGeom>
            <a:grpFill/>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spc="-10" dirty="0" err="1">
                  <a:solidFill>
                    <a:srgbClr val="FFFF00"/>
                  </a:solidFill>
                  <a:effectLst/>
                  <a:latin typeface="Times New Roman"/>
                  <a:ea typeface="Times New Roman"/>
                </a:rPr>
                <a:t>Đẩy</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mạnh</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thực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hiện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đường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lối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đổi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mới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của</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Đảng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đưa</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công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cuộc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đổi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mới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toàn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diện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đất</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nước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lên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một</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tầm</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cao</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mới</a:t>
              </a:r>
              <a:endParaRPr lang="x-none" sz="2000" kern="1200"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24" name="Group 23">
            <a:extLst>
              <a:ext uri="{FF2B5EF4-FFF2-40B4-BE49-F238E27FC236}">
                <a16:creationId xmlns:a16="http://schemas.microsoft.com/office/drawing/2014/main" id="{06AF63AD-5ABC-2C48-A385-DB9BDD0ED933}"/>
              </a:ext>
            </a:extLst>
          </p:cNvPr>
          <p:cNvGrpSpPr/>
          <p:nvPr/>
        </p:nvGrpSpPr>
        <p:grpSpPr>
          <a:xfrm>
            <a:off x="6498731" y="2283718"/>
            <a:ext cx="2613736" cy="2736300"/>
            <a:chOff x="6499806" y="3"/>
            <a:chExt cx="2613736" cy="2736300"/>
          </a:xfrm>
          <a:solidFill>
            <a:srgbClr val="000066">
              <a:alpha val="72000"/>
            </a:srgbClr>
          </a:solidFill>
        </p:grpSpPr>
        <p:sp>
          <p:nvSpPr>
            <p:cNvPr id="28" name="Rectangle 27">
              <a:extLst>
                <a:ext uri="{FF2B5EF4-FFF2-40B4-BE49-F238E27FC236}">
                  <a16:creationId xmlns:a16="http://schemas.microsoft.com/office/drawing/2014/main" id="{5EB09B07-5603-504D-8C3E-9DF60BCA3225}"/>
                </a:ext>
              </a:extLst>
            </p:cNvPr>
            <p:cNvSpPr/>
            <p:nvPr/>
          </p:nvSpPr>
          <p:spPr>
            <a:xfrm>
              <a:off x="6499806" y="3"/>
              <a:ext cx="2613736" cy="2736300"/>
            </a:xfrm>
            <a:prstGeom prst="rect">
              <a:avLst/>
            </a:prstGeom>
            <a:grpFill/>
          </p:spPr>
          <p:style>
            <a:lnRef idx="2">
              <a:schemeClr val="accent2"/>
            </a:lnRef>
            <a:fillRef idx="1">
              <a:schemeClr val="lt1"/>
            </a:fillRef>
            <a:effectRef idx="0">
              <a:schemeClr val="accent2"/>
            </a:effectRef>
            <a:fontRef idx="minor">
              <a:schemeClr val="dk1"/>
            </a:fontRef>
          </p:style>
        </p:sp>
        <p:sp>
          <p:nvSpPr>
            <p:cNvPr id="29" name="TextBox 28">
              <a:extLst>
                <a:ext uri="{FF2B5EF4-FFF2-40B4-BE49-F238E27FC236}">
                  <a16:creationId xmlns:a16="http://schemas.microsoft.com/office/drawing/2014/main" id="{CB72B580-2EA9-DE45-8EBA-F2B93E00AF50}"/>
                </a:ext>
              </a:extLst>
            </p:cNvPr>
            <p:cNvSpPr txBox="1"/>
            <p:nvPr/>
          </p:nvSpPr>
          <p:spPr>
            <a:xfrm>
              <a:off x="6499806" y="3"/>
              <a:ext cx="2613736" cy="2736300"/>
            </a:xfrm>
            <a:prstGeom prst="rect">
              <a:avLst/>
            </a:prstGeom>
            <a:grpFill/>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ts val="0"/>
                </a:spcAft>
                <a:buNone/>
              </a:pPr>
              <a:r>
                <a:rPr lang="en-US" sz="2000" kern="1200" dirty="0" err="1">
                  <a:solidFill>
                    <a:srgbClr val="FFFF00"/>
                  </a:solidFill>
                  <a:effectLst/>
                  <a:latin typeface="Times New Roman"/>
                  <a:ea typeface="Times New Roman"/>
                </a:rPr>
                <a:t>Khơi</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dậy</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khát</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vọng</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phát</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triển</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đất</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nước</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phồn</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vinh</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hạnh</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phúc</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phấn</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đấu</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đến</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giữa</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thế</a:t>
              </a:r>
              <a:r>
                <a:rPr lang="en-US" sz="2000" kern="1200" dirty="0">
                  <a:solidFill>
                    <a:srgbClr val="FFFF00"/>
                  </a:solidFill>
                  <a:effectLst/>
                  <a:latin typeface="Times New Roman"/>
                  <a:ea typeface="Times New Roman"/>
                </a:rPr>
                <a:t> </a:t>
              </a:r>
              <a:r>
                <a:rPr lang="en-US" sz="2000" kern="1200" dirty="0" err="1">
                  <a:solidFill>
                    <a:srgbClr val="FFFF00"/>
                  </a:solidFill>
                  <a:effectLst/>
                  <a:latin typeface="Times New Roman"/>
                  <a:ea typeface="Times New Roman"/>
                </a:rPr>
                <a:t>kỷ</a:t>
              </a:r>
              <a:r>
                <a:rPr lang="en-US" sz="2000" kern="1200" dirty="0">
                  <a:solidFill>
                    <a:srgbClr val="FFFF00"/>
                  </a:solidFill>
                  <a:effectLst/>
                  <a:latin typeface="Times New Roman"/>
                  <a:ea typeface="Times New Roman"/>
                </a:rPr>
                <a:t> XXI, </a:t>
              </a:r>
              <a:r>
                <a:rPr lang="en-US" sz="2000" kern="1200" dirty="0" err="1">
                  <a:solidFill>
                    <a:srgbClr val="FFFF00"/>
                  </a:solidFill>
                  <a:effectLst/>
                  <a:latin typeface="Times New Roman"/>
                  <a:ea typeface="Times New Roman"/>
                </a:rPr>
                <a:t>nước</a:t>
              </a:r>
              <a:r>
                <a:rPr lang="en-US" sz="2000" kern="1200" dirty="0">
                  <a:solidFill>
                    <a:srgbClr val="FFFF00"/>
                  </a:solidFill>
                  <a:effectLst/>
                  <a:latin typeface="Times New Roman"/>
                  <a:ea typeface="Times New Roman"/>
                </a:rPr>
                <a:t> ta </a:t>
              </a:r>
              <a:r>
                <a:rPr lang="en-US" sz="2000" i="0" kern="1200" dirty="0" err="1">
                  <a:solidFill>
                    <a:srgbClr val="FFFF00"/>
                  </a:solidFill>
                  <a:effectLst/>
                  <a:latin typeface="Times New Roman"/>
                  <a:ea typeface="Times New Roman"/>
                </a:rPr>
                <a:t>trở</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thành</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nước</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phát</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triển</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theo</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định</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hướng</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xã</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hội</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chủ</a:t>
              </a:r>
              <a:r>
                <a:rPr lang="en-US" sz="2000" i="0" kern="1200" dirty="0">
                  <a:solidFill>
                    <a:srgbClr val="FFFF00"/>
                  </a:solidFill>
                  <a:effectLst/>
                  <a:latin typeface="Times New Roman"/>
                  <a:ea typeface="Times New Roman"/>
                </a:rPr>
                <a:t> </a:t>
              </a:r>
              <a:r>
                <a:rPr lang="en-US" sz="2000" i="0" kern="1200" dirty="0" err="1">
                  <a:solidFill>
                    <a:srgbClr val="FFFF00"/>
                  </a:solidFill>
                  <a:effectLst/>
                  <a:latin typeface="Times New Roman"/>
                  <a:ea typeface="Times New Roman"/>
                </a:rPr>
                <a:t>nghĩa</a:t>
              </a:r>
              <a:endParaRPr lang="x-none" sz="2000" kern="1200"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25" name="Group 24">
            <a:extLst>
              <a:ext uri="{FF2B5EF4-FFF2-40B4-BE49-F238E27FC236}">
                <a16:creationId xmlns:a16="http://schemas.microsoft.com/office/drawing/2014/main" id="{1E56A930-F55F-3747-9983-35C19CB82819}"/>
              </a:ext>
            </a:extLst>
          </p:cNvPr>
          <p:cNvGrpSpPr/>
          <p:nvPr/>
        </p:nvGrpSpPr>
        <p:grpSpPr>
          <a:xfrm>
            <a:off x="3003012" y="2289026"/>
            <a:ext cx="3352649" cy="2730992"/>
            <a:chOff x="3004087" y="5311"/>
            <a:chExt cx="3352649" cy="2730992"/>
          </a:xfrm>
          <a:solidFill>
            <a:srgbClr val="000066">
              <a:alpha val="72000"/>
            </a:srgbClr>
          </a:solidFill>
        </p:grpSpPr>
        <p:sp>
          <p:nvSpPr>
            <p:cNvPr id="26" name="Rectangle 25">
              <a:extLst>
                <a:ext uri="{FF2B5EF4-FFF2-40B4-BE49-F238E27FC236}">
                  <a16:creationId xmlns:a16="http://schemas.microsoft.com/office/drawing/2014/main" id="{BAAFE070-7316-5E48-A03E-AAC248521CA8}"/>
                </a:ext>
              </a:extLst>
            </p:cNvPr>
            <p:cNvSpPr/>
            <p:nvPr/>
          </p:nvSpPr>
          <p:spPr>
            <a:xfrm>
              <a:off x="3004087" y="5311"/>
              <a:ext cx="3352649" cy="2730992"/>
            </a:xfrm>
            <a:prstGeom prst="rect">
              <a:avLst/>
            </a:prstGeom>
            <a:grpFill/>
          </p:spPr>
          <p:style>
            <a:lnRef idx="2">
              <a:schemeClr val="accent2"/>
            </a:lnRef>
            <a:fillRef idx="1">
              <a:schemeClr val="lt1"/>
            </a:fillRef>
            <a:effectRef idx="0">
              <a:schemeClr val="accent2"/>
            </a:effectRef>
            <a:fontRef idx="minor">
              <a:schemeClr val="dk1"/>
            </a:fontRef>
          </p:style>
        </p:sp>
        <p:sp>
          <p:nvSpPr>
            <p:cNvPr id="27" name="TextBox 26">
              <a:extLst>
                <a:ext uri="{FF2B5EF4-FFF2-40B4-BE49-F238E27FC236}">
                  <a16:creationId xmlns:a16="http://schemas.microsoft.com/office/drawing/2014/main" id="{C2553FAA-3CF5-204C-85A4-AF4A385C58F3}"/>
                </a:ext>
              </a:extLst>
            </p:cNvPr>
            <p:cNvSpPr txBox="1"/>
            <p:nvPr/>
          </p:nvSpPr>
          <p:spPr>
            <a:xfrm>
              <a:off x="3004087" y="5311"/>
              <a:ext cx="3352649" cy="2730992"/>
            </a:xfrm>
            <a:prstGeom prst="rect">
              <a:avLst/>
            </a:prstGeom>
            <a:grpFill/>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spc="-10" dirty="0" err="1">
                  <a:solidFill>
                    <a:srgbClr val="FFFF00"/>
                  </a:solidFill>
                  <a:effectLst/>
                  <a:latin typeface="Times New Roman"/>
                  <a:ea typeface="Times New Roman"/>
                </a:rPr>
                <a:t>Kiên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định</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và</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vận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dụng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phát</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triển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sáng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tạo</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chủ</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nghĩa</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Mác</a:t>
              </a:r>
              <a:r>
                <a:rPr lang="en-US" sz="2000" kern="1200" spc="-10" dirty="0">
                  <a:solidFill>
                    <a:srgbClr val="FFFF00"/>
                  </a:solidFill>
                  <a:effectLst/>
                  <a:latin typeface="Times New Roman"/>
                  <a:ea typeface="Times New Roman"/>
                </a:rPr>
                <a:t> - </a:t>
              </a:r>
              <a:r>
                <a:rPr lang="en-US" sz="2000" kern="1200" spc="-10" dirty="0" err="1">
                  <a:solidFill>
                    <a:srgbClr val="FFFF00"/>
                  </a:solidFill>
                  <a:effectLst/>
                  <a:latin typeface="Times New Roman"/>
                  <a:ea typeface="Times New Roman"/>
                </a:rPr>
                <a:t>Lênin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tư</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tưởng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Hồ</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Chí</a:t>
              </a:r>
              <a:r>
                <a:rPr lang="en-US" sz="2000" kern="1200" spc="-10" dirty="0">
                  <a:solidFill>
                    <a:srgbClr val="FFFF00"/>
                  </a:solidFill>
                  <a:effectLst/>
                  <a:latin typeface="Times New Roman"/>
                  <a:ea typeface="Times New Roman"/>
                </a:rPr>
                <a:t> Minh; </a:t>
              </a:r>
              <a:r>
                <a:rPr lang="en-US" sz="2000" kern="1200" spc="-10" dirty="0" err="1">
                  <a:solidFill>
                    <a:srgbClr val="FFFF00"/>
                  </a:solidFill>
                  <a:effectLst/>
                  <a:latin typeface="Times New Roman"/>
                  <a:ea typeface="Times New Roman"/>
                </a:rPr>
                <a:t>kiên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định</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mục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tiêu</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độc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lập</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dân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tộc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và</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chủ</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nghĩa</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xã</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hội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kiên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định</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đường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lối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đổi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mới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của</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Đảng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kiên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định</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các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nguyên</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tắc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xây</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dựng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Đảng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để</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xây</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dựng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và</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bảo</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vệ</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vững</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chắc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Tổ</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quốc</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Việt</a:t>
              </a:r>
              <a:r>
                <a:rPr lang="en-US" sz="2000" kern="1200" spc="-10" dirty="0">
                  <a:solidFill>
                    <a:srgbClr val="FFFF00"/>
                  </a:solidFill>
                  <a:effectLst/>
                  <a:latin typeface="Times New Roman"/>
                  <a:ea typeface="Times New Roman"/>
                </a:rPr>
                <a:t> Nam </a:t>
              </a:r>
              <a:r>
                <a:rPr lang="en-US" sz="2000" kern="1200" spc="-10" dirty="0" err="1">
                  <a:solidFill>
                    <a:srgbClr val="FFFF00"/>
                  </a:solidFill>
                  <a:effectLst/>
                  <a:latin typeface="Times New Roman"/>
                  <a:ea typeface="Times New Roman"/>
                </a:rPr>
                <a:t>xã</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hội</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chủ</a:t>
              </a:r>
              <a:r>
                <a:rPr lang="en-US" sz="2000" kern="1200" spc="-10" dirty="0">
                  <a:solidFill>
                    <a:srgbClr val="FFFF00"/>
                  </a:solidFill>
                  <a:effectLst/>
                  <a:latin typeface="Times New Roman"/>
                  <a:ea typeface="Times New Roman"/>
                </a:rPr>
                <a:t> </a:t>
              </a:r>
              <a:r>
                <a:rPr lang="en-US" sz="2000" kern="1200" spc="-10" dirty="0" err="1">
                  <a:solidFill>
                    <a:srgbClr val="FFFF00"/>
                  </a:solidFill>
                  <a:effectLst/>
                  <a:latin typeface="Times New Roman"/>
                  <a:ea typeface="Times New Roman"/>
                </a:rPr>
                <a:t>nghĩa</a:t>
              </a:r>
              <a:endParaRPr lang="x-none" sz="2000" kern="1200" spc="-10" dirty="0">
                <a:solidFill>
                  <a:srgbClr val="FFFF00"/>
                </a:solidFill>
                <a:effectLst/>
                <a:latin typeface="Times New Roman"/>
                <a:ea typeface="Times New Roman"/>
              </a:endParaRPr>
            </a:p>
          </p:txBody>
        </p:sp>
      </p:grpSp>
    </p:spTree>
    <p:extLst>
      <p:ext uri="{BB962C8B-B14F-4D97-AF65-F5344CB8AC3E}">
        <p14:creationId xmlns:p14="http://schemas.microsoft.com/office/powerpoint/2010/main" val="2709098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1979712" y="123478"/>
            <a:ext cx="6888872" cy="665510"/>
          </a:xfrm>
        </p:spPr>
        <p:txBody>
          <a:bodyPr/>
          <a:lstStyle/>
          <a:p>
            <a:pPr lvl="0" indent="270510" eaLnBrk="1" hangingPunct="1">
              <a:lnSpc>
                <a:spcPts val="3000"/>
              </a:lnSpc>
              <a:spcBef>
                <a:spcPts val="200"/>
              </a:spcBef>
              <a:spcAft>
                <a:spcPts val="200"/>
              </a:spcAft>
            </a:pPr>
            <a:r>
              <a:rPr lang="vi-VN" sz="280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2. Những điểm mới, cốt lõi </a:t>
            </a:r>
            <a:br>
              <a:rPr lang="en-US" sz="280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br>
            <a:r>
              <a:rPr lang="vi-VN" sz="280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của Quy định số 144-QĐ/TW </a:t>
            </a:r>
            <a:endParaRPr lang="x-none" sz="2400" b="0" cap="none" dirty="0">
              <a:solidFill>
                <a:srgbClr val="C00000"/>
              </a:solidFill>
              <a:latin typeface="Times New Roman" panose="02020603050405020304" pitchFamily="18" charset="0"/>
              <a:ea typeface="Times New Roman" panose="02020603050405020304" pitchFamily="18"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1686549273"/>
              </p:ext>
            </p:extLst>
          </p:nvPr>
        </p:nvGraphicFramePr>
        <p:xfrm>
          <a:off x="827584" y="987574"/>
          <a:ext cx="7621016" cy="369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2879940"/>
      </p:ext>
    </p:ext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AEAF68-113B-217C-DE9F-AB72E57A2A84}"/>
              </a:ext>
            </a:extLst>
          </p:cNvPr>
          <p:cNvGraphicFramePr/>
          <p:nvPr>
            <p:extLst>
              <p:ext uri="{D42A27DB-BD31-4B8C-83A1-F6EECF244321}">
                <p14:modId xmlns:p14="http://schemas.microsoft.com/office/powerpoint/2010/main" val="443790318"/>
              </p:ext>
            </p:extLst>
          </p:nvPr>
        </p:nvGraphicFramePr>
        <p:xfrm>
          <a:off x="251520" y="1059582"/>
          <a:ext cx="8640960" cy="38884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3FC1E2E9-D297-730A-A95A-635100C64425}"/>
              </a:ext>
            </a:extLst>
          </p:cNvPr>
          <p:cNvSpPr txBox="1"/>
          <p:nvPr/>
        </p:nvSpPr>
        <p:spPr>
          <a:xfrm>
            <a:off x="1691680" y="411510"/>
            <a:ext cx="7200800"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2.2. </a:t>
            </a:r>
            <a:r>
              <a:rPr lang="en-US" sz="3200" b="1" dirty="0" err="1">
                <a:solidFill>
                  <a:srgbClr val="C00000"/>
                </a:solidFill>
                <a:latin typeface="Times New Roman" panose="02020603050405020304" pitchFamily="18" charset="0"/>
                <a:ea typeface="Times New Roman" panose="02020603050405020304" pitchFamily="18" charset="0"/>
              </a:rPr>
              <a:t>Nội</a:t>
            </a:r>
            <a:r>
              <a:rPr lang="en-US" sz="3200" b="1" dirty="0">
                <a:solidFill>
                  <a:srgbClr val="C00000"/>
                </a:solidFill>
                <a:latin typeface="Times New Roman" panose="02020603050405020304" pitchFamily="18" charset="0"/>
                <a:ea typeface="Times New Roman" panose="02020603050405020304" pitchFamily="18" charset="0"/>
              </a:rPr>
              <a:t> dung</a:t>
            </a:r>
            <a:r>
              <a:rPr lang="vi-VN" sz="3200" b="1" dirty="0">
                <a:solidFill>
                  <a:srgbClr val="C00000"/>
                </a:solidFill>
                <a:latin typeface="Times New Roman" panose="02020603050405020304" pitchFamily="18" charset="0"/>
                <a:ea typeface="Times New Roman" panose="02020603050405020304" pitchFamily="18" charset="0"/>
              </a:rPr>
              <a:t> cốt lõi của Quy định </a:t>
            </a:r>
          </a:p>
        </p:txBody>
      </p:sp>
      <p:sp>
        <p:nvSpPr>
          <p:cNvPr id="8" name="Rounded Rectangle 7">
            <a:extLst>
              <a:ext uri="{FF2B5EF4-FFF2-40B4-BE49-F238E27FC236}">
                <a16:creationId xmlns:a16="http://schemas.microsoft.com/office/drawing/2014/main" id="{16E42992-168F-7F02-B49B-C957C6668507}"/>
              </a:ext>
            </a:extLst>
          </p:cNvPr>
          <p:cNvSpPr/>
          <p:nvPr/>
        </p:nvSpPr>
        <p:spPr>
          <a:xfrm>
            <a:off x="2483768" y="1059582"/>
            <a:ext cx="4104456"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i="1" dirty="0" err="1">
                <a:solidFill>
                  <a:srgbClr val="FFFF00"/>
                </a:solidFill>
                <a:latin typeface="Times New Roman" panose="02020603050405020304" pitchFamily="18" charset="0"/>
                <a:cs typeface="Times New Roman" panose="02020603050405020304" pitchFamily="18" charset="0"/>
              </a:rPr>
              <a:t>Quy</a:t>
            </a:r>
            <a:r>
              <a:rPr lang="en-US" sz="2400" i="1" dirty="0">
                <a:solidFill>
                  <a:srgbClr val="FFFF00"/>
                </a:solidFill>
                <a:latin typeface="Times New Roman" panose="02020603050405020304" pitchFamily="18" charset="0"/>
                <a:cs typeface="Times New Roman" panose="02020603050405020304" pitchFamily="18" charset="0"/>
              </a:rPr>
              <a:t> </a:t>
            </a:r>
            <a:r>
              <a:rPr lang="en-US" sz="2400" i="1" dirty="0" err="1">
                <a:solidFill>
                  <a:srgbClr val="FFFF00"/>
                </a:solidFill>
                <a:latin typeface="Times New Roman" panose="02020603050405020304" pitchFamily="18" charset="0"/>
                <a:cs typeface="Times New Roman" panose="02020603050405020304" pitchFamily="18" charset="0"/>
              </a:rPr>
              <a:t>định</a:t>
            </a:r>
            <a:r>
              <a:rPr lang="en-US" sz="2400" i="1" dirty="0">
                <a:solidFill>
                  <a:srgbClr val="FFFF00"/>
                </a:solidFill>
                <a:latin typeface="Times New Roman" panose="02020603050405020304" pitchFamily="18" charset="0"/>
                <a:cs typeface="Times New Roman" panose="02020603050405020304" pitchFamily="18" charset="0"/>
              </a:rPr>
              <a:t> </a:t>
            </a:r>
            <a:r>
              <a:rPr lang="en-US" sz="2400" i="1" dirty="0" err="1">
                <a:solidFill>
                  <a:srgbClr val="FFFF00"/>
                </a:solidFill>
                <a:latin typeface="Times New Roman" panose="02020603050405020304" pitchFamily="18" charset="0"/>
                <a:cs typeface="Times New Roman" panose="02020603050405020304" pitchFamily="18" charset="0"/>
              </a:rPr>
              <a:t>số</a:t>
            </a:r>
            <a:r>
              <a:rPr lang="en-US" sz="2400" i="1" dirty="0">
                <a:solidFill>
                  <a:srgbClr val="FFFF00"/>
                </a:solidFill>
                <a:latin typeface="Times New Roman" panose="02020603050405020304" pitchFamily="18" charset="0"/>
                <a:cs typeface="Times New Roman" panose="02020603050405020304" pitchFamily="18" charset="0"/>
              </a:rPr>
              <a:t> 144-QĐ/TW </a:t>
            </a:r>
            <a:r>
              <a:rPr lang="en-US" sz="2400" i="1" dirty="0" err="1">
                <a:solidFill>
                  <a:srgbClr val="FFFF00"/>
                </a:solidFill>
                <a:latin typeface="Times New Roman" panose="02020603050405020304" pitchFamily="18" charset="0"/>
                <a:cs typeface="Times New Roman" panose="02020603050405020304" pitchFamily="18" charset="0"/>
              </a:rPr>
              <a:t>gồm</a:t>
            </a:r>
            <a:r>
              <a:rPr lang="en-US" sz="2400" i="1" dirty="0">
                <a:solidFill>
                  <a:srgbClr val="FFFF00"/>
                </a:solidFill>
                <a:latin typeface="Times New Roman" panose="02020603050405020304" pitchFamily="18" charset="0"/>
                <a:cs typeface="Times New Roman" panose="02020603050405020304" pitchFamily="18" charset="0"/>
              </a:rPr>
              <a:t>:</a:t>
            </a:r>
            <a:endParaRPr lang="x-none" sz="2400" i="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725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8AAA6CFC-AB29-4241-818F-A6473CF751F8}"/>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287EE2AA-4D6B-5B46-AB94-BD1E9CE8DD8E}"/>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A9E572EB-9048-5D4F-9FE3-4DF7322376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C1E2E9-D297-730A-A95A-635100C64425}"/>
              </a:ext>
            </a:extLst>
          </p:cNvPr>
          <p:cNvSpPr txBox="1"/>
          <p:nvPr/>
        </p:nvSpPr>
        <p:spPr>
          <a:xfrm>
            <a:off x="1691680" y="411510"/>
            <a:ext cx="7200800"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2.2. </a:t>
            </a:r>
            <a:r>
              <a:rPr lang="en-US" sz="3200" b="1" dirty="0" err="1">
                <a:solidFill>
                  <a:srgbClr val="C00000"/>
                </a:solidFill>
                <a:latin typeface="Times New Roman" panose="02020603050405020304" pitchFamily="18" charset="0"/>
                <a:ea typeface="Times New Roman" panose="02020603050405020304" pitchFamily="18" charset="0"/>
              </a:rPr>
              <a:t>Nội</a:t>
            </a:r>
            <a:r>
              <a:rPr lang="en-US" sz="3200" b="1" dirty="0">
                <a:solidFill>
                  <a:srgbClr val="C00000"/>
                </a:solidFill>
                <a:latin typeface="Times New Roman" panose="02020603050405020304" pitchFamily="18" charset="0"/>
                <a:ea typeface="Times New Roman" panose="02020603050405020304" pitchFamily="18" charset="0"/>
              </a:rPr>
              <a:t> dung</a:t>
            </a:r>
            <a:r>
              <a:rPr lang="vi-VN" sz="3200" b="1" dirty="0">
                <a:solidFill>
                  <a:srgbClr val="C00000"/>
                </a:solidFill>
                <a:latin typeface="Times New Roman" panose="02020603050405020304" pitchFamily="18" charset="0"/>
                <a:ea typeface="Times New Roman" panose="02020603050405020304" pitchFamily="18" charset="0"/>
              </a:rPr>
              <a:t> cốt lõi của Quy định </a:t>
            </a:r>
          </a:p>
        </p:txBody>
      </p:sp>
      <p:graphicFrame>
        <p:nvGraphicFramePr>
          <p:cNvPr id="5" name="Diagram 4">
            <a:extLst>
              <a:ext uri="{FF2B5EF4-FFF2-40B4-BE49-F238E27FC236}">
                <a16:creationId xmlns:a16="http://schemas.microsoft.com/office/drawing/2014/main" id="{1992D309-772F-20E1-679B-66C21E771265}"/>
              </a:ext>
            </a:extLst>
          </p:cNvPr>
          <p:cNvGraphicFramePr/>
          <p:nvPr>
            <p:extLst>
              <p:ext uri="{D42A27DB-BD31-4B8C-83A1-F6EECF244321}">
                <p14:modId xmlns:p14="http://schemas.microsoft.com/office/powerpoint/2010/main" val="1231315120"/>
              </p:ext>
            </p:extLst>
          </p:nvPr>
        </p:nvGraphicFramePr>
        <p:xfrm>
          <a:off x="251520" y="1491630"/>
          <a:ext cx="8640960" cy="2787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629562" y="3363838"/>
            <a:ext cx="8136904" cy="1723549"/>
          </a:xfrm>
          <a:prstGeom prst="rect">
            <a:avLst/>
          </a:prstGeom>
          <a:solidFill>
            <a:srgbClr val="000066">
              <a:alpha val="78000"/>
            </a:srgbClr>
          </a:solidFill>
        </p:spPr>
        <p:txBody>
          <a:bodyPr wrap="square" rtlCol="0">
            <a:spAutoFit/>
          </a:bodyPr>
          <a:lstStyle/>
          <a:p>
            <a:pPr>
              <a:spcAft>
                <a:spcPts val="1200"/>
              </a:spcAft>
            </a:pPr>
            <a:r>
              <a:rPr lang="en-US" dirty="0">
                <a:solidFill>
                  <a:srgbClr val="FFFF00"/>
                </a:solidFill>
                <a:latin typeface="Times New Roman"/>
                <a:ea typeface="Times New Roman"/>
              </a:rPr>
              <a:t>  - </a:t>
            </a:r>
            <a:r>
              <a:rPr lang="en-US" sz="2400" dirty="0" err="1">
                <a:solidFill>
                  <a:srgbClr val="FFFF00"/>
                </a:solidFill>
                <a:latin typeface="Times New Roman"/>
                <a:ea typeface="Times New Roman"/>
              </a:rPr>
              <a:t>Thể</a:t>
            </a:r>
            <a:r>
              <a:rPr lang="en-US" sz="2400" dirty="0">
                <a:solidFill>
                  <a:srgbClr val="FFFF00"/>
                </a:solidFill>
                <a:latin typeface="Times New Roman"/>
                <a:ea typeface="Times New Roman"/>
              </a:rPr>
              <a:t> </a:t>
            </a:r>
            <a:r>
              <a:rPr lang="en-US" sz="2400" dirty="0" err="1">
                <a:solidFill>
                  <a:srgbClr val="FFFF00"/>
                </a:solidFill>
                <a:latin typeface="Times New Roman"/>
                <a:ea typeface="Times New Roman"/>
              </a:rPr>
              <a:t>hiện</a:t>
            </a:r>
            <a:r>
              <a:rPr lang="en-US" sz="2400" i="1" dirty="0">
                <a:solidFill>
                  <a:srgbClr val="FFFF00"/>
                </a:solidFill>
                <a:latin typeface="Times New Roman"/>
                <a:ea typeface="Times New Roman"/>
              </a:rPr>
              <a:t> </a:t>
            </a:r>
            <a:r>
              <a:rPr lang="en-US" sz="2400" spc="-10" dirty="0" err="1">
                <a:solidFill>
                  <a:srgbClr val="FFFF00"/>
                </a:solidFill>
                <a:latin typeface="Times New Roman"/>
                <a:ea typeface="Times New Roman"/>
              </a:rPr>
              <a:t>chuẩn</a:t>
            </a:r>
            <a:r>
              <a:rPr lang="en-US" sz="2400" spc="-10" dirty="0">
                <a:solidFill>
                  <a:srgbClr val="FFFF00"/>
                </a:solidFill>
                <a:latin typeface="Times New Roman"/>
                <a:ea typeface="Times New Roman"/>
              </a:rPr>
              <a:t> </a:t>
            </a:r>
            <a:r>
              <a:rPr lang="en-US" sz="2400" spc="-10" dirty="0" err="1">
                <a:solidFill>
                  <a:srgbClr val="FFFF00"/>
                </a:solidFill>
                <a:latin typeface="Times New Roman"/>
                <a:ea typeface="Times New Roman"/>
              </a:rPr>
              <a:t>mực</a:t>
            </a:r>
            <a:r>
              <a:rPr lang="en-US" sz="2400" spc="-10" dirty="0">
                <a:solidFill>
                  <a:srgbClr val="FFFF00"/>
                </a:solidFill>
                <a:latin typeface="Times New Roman"/>
                <a:ea typeface="Times New Roman"/>
              </a:rPr>
              <a:t> </a:t>
            </a:r>
            <a:r>
              <a:rPr lang="en-US" sz="2400" spc="-10" dirty="0" err="1">
                <a:solidFill>
                  <a:srgbClr val="FFFF00"/>
                </a:solidFill>
                <a:latin typeface="Times New Roman"/>
                <a:ea typeface="Times New Roman"/>
              </a:rPr>
              <a:t>đạo</a:t>
            </a:r>
            <a:r>
              <a:rPr lang="en-US" sz="2400" spc="-10" dirty="0">
                <a:solidFill>
                  <a:srgbClr val="FFFF00"/>
                </a:solidFill>
                <a:latin typeface="Times New Roman"/>
                <a:ea typeface="Times New Roman"/>
              </a:rPr>
              <a:t> </a:t>
            </a:r>
            <a:r>
              <a:rPr lang="en-US" sz="2400" spc="-10" dirty="0" err="1">
                <a:solidFill>
                  <a:srgbClr val="FFFF00"/>
                </a:solidFill>
                <a:latin typeface="Times New Roman"/>
                <a:ea typeface="Times New Roman"/>
              </a:rPr>
              <a:t>đức</a:t>
            </a:r>
            <a:r>
              <a:rPr lang="en-US" sz="2400" spc="-10" dirty="0">
                <a:solidFill>
                  <a:srgbClr val="FFFF00"/>
                </a:solidFill>
                <a:latin typeface="Times New Roman"/>
                <a:ea typeface="Times New Roman"/>
              </a:rPr>
              <a:t> </a:t>
            </a:r>
            <a:r>
              <a:rPr lang="pl-PL" sz="2400" dirty="0">
                <a:solidFill>
                  <a:srgbClr val="FFFF00"/>
                </a:solidFill>
                <a:latin typeface="Times New Roman"/>
                <a:ea typeface="Times New Roman"/>
              </a:rPr>
              <a:t>của cán bộ, đảng viên trong mối quan hệ </a:t>
            </a:r>
            <a:r>
              <a:rPr lang="en-US" sz="2400" dirty="0" err="1">
                <a:solidFill>
                  <a:srgbClr val="FFFF00"/>
                </a:solidFill>
                <a:latin typeface="Times New Roman"/>
                <a:ea typeface="Times New Roman"/>
              </a:rPr>
              <a:t>với</a:t>
            </a:r>
            <a:r>
              <a:rPr lang="en-US" sz="2400" dirty="0">
                <a:solidFill>
                  <a:srgbClr val="FFFF00"/>
                </a:solidFill>
                <a:latin typeface="Times New Roman"/>
                <a:ea typeface="Times New Roman"/>
              </a:rPr>
              <a:t> </a:t>
            </a:r>
            <a:r>
              <a:rPr lang="en-US" sz="2400" dirty="0" err="1">
                <a:solidFill>
                  <a:srgbClr val="FFFF00"/>
                </a:solidFill>
                <a:latin typeface="Times New Roman"/>
                <a:ea typeface="Times New Roman"/>
              </a:rPr>
              <a:t>Đảng</a:t>
            </a:r>
            <a:r>
              <a:rPr lang="en-US" sz="2400" dirty="0">
                <a:solidFill>
                  <a:srgbClr val="FFFF00"/>
                </a:solidFill>
                <a:latin typeface="Times New Roman"/>
                <a:ea typeface="Times New Roman"/>
              </a:rPr>
              <a:t>- </a:t>
            </a:r>
            <a:r>
              <a:rPr lang="en-US" sz="2400" dirty="0" err="1">
                <a:solidFill>
                  <a:srgbClr val="FFFF00"/>
                </a:solidFill>
                <a:latin typeface="Times New Roman"/>
                <a:ea typeface="Times New Roman"/>
              </a:rPr>
              <a:t>Nước</a:t>
            </a:r>
            <a:r>
              <a:rPr lang="en-US" sz="2400" dirty="0">
                <a:solidFill>
                  <a:srgbClr val="FFFF00"/>
                </a:solidFill>
                <a:latin typeface="Times New Roman"/>
                <a:ea typeface="Times New Roman"/>
              </a:rPr>
              <a:t>- </a:t>
            </a:r>
            <a:r>
              <a:rPr lang="en-US" sz="2400" dirty="0" err="1">
                <a:solidFill>
                  <a:srgbClr val="FFFF00"/>
                </a:solidFill>
                <a:latin typeface="Times New Roman"/>
                <a:ea typeface="Times New Roman"/>
              </a:rPr>
              <a:t>Dân</a:t>
            </a:r>
            <a:r>
              <a:rPr lang="en-US" sz="2400" dirty="0">
                <a:solidFill>
                  <a:srgbClr val="FFFF00"/>
                </a:solidFill>
                <a:latin typeface="Times New Roman"/>
                <a:ea typeface="Times New Roman"/>
              </a:rPr>
              <a:t>. </a:t>
            </a:r>
          </a:p>
          <a:p>
            <a:r>
              <a:rPr lang="en-US" sz="2400" dirty="0">
                <a:solidFill>
                  <a:srgbClr val="FFFF00"/>
                </a:solidFill>
                <a:latin typeface="Times New Roman"/>
                <a:ea typeface="Times New Roman"/>
              </a:rPr>
              <a:t> - T</a:t>
            </a:r>
            <a:r>
              <a:rPr lang="pl-PL" sz="2400" dirty="0">
                <a:solidFill>
                  <a:srgbClr val="FFFF00"/>
                </a:solidFill>
                <a:latin typeface="Times New Roman"/>
                <a:ea typeface="Times New Roman"/>
              </a:rPr>
              <a:t>hể hiện nội hàm về lòng tuyệt đối trung thành với </a:t>
            </a:r>
            <a:r>
              <a:rPr lang="zu-ZA" sz="2400" dirty="0">
                <a:solidFill>
                  <a:srgbClr val="FFFF00"/>
                </a:solidFill>
                <a:latin typeface="Times New Roman"/>
                <a:ea typeface="Times New Roman"/>
              </a:rPr>
              <a:t>Đảng, với Tổ quốc và </a:t>
            </a:r>
            <a:r>
              <a:rPr lang="en-US" sz="2400" dirty="0">
                <a:solidFill>
                  <a:srgbClr val="FFFF00"/>
                </a:solidFill>
                <a:latin typeface="Times New Roman"/>
                <a:ea typeface="Times New Roman"/>
              </a:rPr>
              <a:t>N</a:t>
            </a:r>
            <a:r>
              <a:rPr lang="zu-ZA" sz="2400" dirty="0">
                <a:solidFill>
                  <a:srgbClr val="FFFF00"/>
                </a:solidFill>
                <a:latin typeface="Times New Roman"/>
                <a:ea typeface="Times New Roman"/>
              </a:rPr>
              <a:t>hân dân</a:t>
            </a:r>
            <a:r>
              <a:rPr lang="en-US" sz="2400" dirty="0">
                <a:solidFill>
                  <a:srgbClr val="FFFF00"/>
                </a:solidFill>
                <a:latin typeface="Times New Roman"/>
                <a:ea typeface="Times New Roman"/>
              </a:rPr>
              <a:t>. </a:t>
            </a:r>
            <a:endParaRPr lang="en-US" sz="2400" dirty="0">
              <a:solidFill>
                <a:srgbClr val="FFFF00"/>
              </a:solidFill>
            </a:endParaRPr>
          </a:p>
        </p:txBody>
      </p:sp>
    </p:spTree>
    <p:extLst>
      <p:ext uri="{BB962C8B-B14F-4D97-AF65-F5344CB8AC3E}">
        <p14:creationId xmlns:p14="http://schemas.microsoft.com/office/powerpoint/2010/main" val="3320561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1</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71886" y="1890372"/>
            <a:ext cx="8818752" cy="647302"/>
            <a:chOff x="71886" y="1852232"/>
            <a:chExt cx="8818752" cy="647302"/>
          </a:xfrm>
          <a:solidFill>
            <a:schemeClr val="accent2">
              <a:lumMod val="7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36989" y="1852232"/>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Suốt đời phấn đấu cho mục đích, lý tưởng cách mạng của Đảng</a:t>
              </a:r>
              <a:r>
                <a:rPr lang="en-US" sz="2200" dirty="0">
                  <a:solidFill>
                    <a:srgbClr val="FFFF00"/>
                  </a:solidFill>
                  <a:latin typeface="Times New Roman" panose="02020603050405020304" pitchFamily="18" charset="0"/>
                  <a:cs typeface="Times New Roman" panose="02020603050405020304" pitchFamily="18" charset="0"/>
                </a:rPr>
                <a:t>.</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647300"/>
              <a:chOff x="71886" y="1852233"/>
              <a:chExt cx="647300" cy="647300"/>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647300"/>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461665"/>
              </a:xfrm>
              <a:prstGeom prst="rect">
                <a:avLst/>
              </a:prstGeom>
              <a:grpFill/>
            </p:spPr>
            <p:txBody>
              <a:bodyPr wrap="none" rtlCol="0">
                <a:spAutoFit/>
              </a:bodyPr>
              <a:lstStyle/>
              <a:p>
                <a:r>
                  <a:rPr lang="x-none" sz="2400" b="1" dirty="0">
                    <a:solidFill>
                      <a:srgbClr val="FFFF00"/>
                    </a:solidFill>
                    <a:latin typeface="Times New Roman" panose="02020603050405020304" pitchFamily="18" charset="0"/>
                    <a:cs typeface="Times New Roman" panose="02020603050405020304" pitchFamily="18" charset="0"/>
                  </a:rPr>
                  <a:t>1</a:t>
                </a: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36989" y="2699498"/>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en-US" sz="2200" dirty="0">
                <a:solidFill>
                  <a:srgbClr val="FFFF00"/>
                </a:solidFill>
                <a:latin typeface="Times New Roman" panose="02020603050405020304" pitchFamily="18" charset="0"/>
                <a:cs typeface="Times New Roman" panose="02020603050405020304" pitchFamily="18" charset="0"/>
              </a:rPr>
              <a:t>N</a:t>
            </a:r>
            <a:r>
              <a:rPr lang="vi-VN" sz="2200" dirty="0">
                <a:solidFill>
                  <a:srgbClr val="FFFF00"/>
                </a:solidFill>
                <a:latin typeface="Times New Roman" panose="02020603050405020304" pitchFamily="18" charset="0"/>
                <a:cs typeface="Times New Roman" panose="02020603050405020304" pitchFamily="18" charset="0"/>
              </a:rPr>
              <a:t>êu cao tinh thần yêu nước, lòng tự hào dân tộc, tuyệt đối trung thành với Tổ quốc, với sự nghiệp cách mạng của Đảng</a:t>
            </a:r>
            <a:r>
              <a:rPr lang="en-US" sz="2200" dirty="0">
                <a:solidFill>
                  <a:srgbClr val="FFFF00"/>
                </a:solidFill>
                <a:latin typeface="Times New Roman" panose="02020603050405020304" pitchFamily="18" charset="0"/>
                <a:cs typeface="Times New Roman" panose="02020603050405020304" pitchFamily="18" charset="0"/>
              </a:rPr>
              <a:t>.</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
        <p:nvSpPr>
          <p:cNvPr id="19" name="Freeform 18">
            <a:extLst>
              <a:ext uri="{FF2B5EF4-FFF2-40B4-BE49-F238E27FC236}">
                <a16:creationId xmlns:a16="http://schemas.microsoft.com/office/drawing/2014/main" id="{E37CF048-F11A-176E-D960-431B3E3377AC}"/>
              </a:ext>
            </a:extLst>
          </p:cNvPr>
          <p:cNvSpPr/>
          <p:nvPr/>
        </p:nvSpPr>
        <p:spPr>
          <a:xfrm>
            <a:off x="436989" y="3508624"/>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defTabSz="977900">
              <a:lnSpc>
                <a:spcPct val="90000"/>
              </a:lnSpc>
              <a:spcAft>
                <a:spcPts val="1200"/>
              </a:spcAft>
            </a:pPr>
            <a:r>
              <a:rPr lang="en-US" sz="2200" dirty="0">
                <a:solidFill>
                  <a:srgbClr val="FFFF00"/>
                </a:solidFill>
                <a:latin typeface="Times New Roman" panose="02020603050405020304" pitchFamily="18" charset="0"/>
                <a:cs typeface="Times New Roman" panose="02020603050405020304" pitchFamily="18" charset="0"/>
              </a:rPr>
              <a:t>H</a:t>
            </a:r>
            <a:r>
              <a:rPr lang="vi-VN" sz="2200" dirty="0">
                <a:solidFill>
                  <a:srgbClr val="FFFF00"/>
                </a:solidFill>
                <a:latin typeface="Times New Roman" panose="02020603050405020304" pitchFamily="18" charset="0"/>
                <a:cs typeface="Times New Roman" panose="02020603050405020304" pitchFamily="18" charset="0"/>
              </a:rPr>
              <a:t>ết lòng, hết sức phụng sự Tổ quốc, phục vụ Nhân dân</a:t>
            </a:r>
            <a:r>
              <a:rPr lang="en-US" sz="2200" dirty="0">
                <a:solidFill>
                  <a:srgbClr val="FFFF00"/>
                </a:solidFill>
                <a:latin typeface="Times New Roman" panose="02020603050405020304" pitchFamily="18" charset="0"/>
                <a:cs typeface="Times New Roman" panose="02020603050405020304" pitchFamily="18" charset="0"/>
              </a:rPr>
              <a:t>.</a:t>
            </a:r>
            <a:endParaRPr lang="x-none" sz="220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3004441"/>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1</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2"/>
            <a:ext cx="8818752" cy="647302"/>
            <a:chOff x="71886" y="1852232"/>
            <a:chExt cx="8818752" cy="647302"/>
          </a:xfrm>
          <a:solidFill>
            <a:schemeClr val="accent2">
              <a:lumMod val="7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36989" y="1852232"/>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Tôn trọng, tin tưởng, gần gũi và gắn bó mật thiết với Nhân dân.</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647300"/>
              <a:chOff x="71886" y="1852233"/>
              <a:chExt cx="647300" cy="647300"/>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647300"/>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461665"/>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36989" y="2661358"/>
            <a:ext cx="8453649" cy="135055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Quan tâm chăm lo đời sống vật chất, tinh thần của Nhân dân; bảo vệ quyền, lợi ích chính đáng, hợp pháp của Nhân dân; tạo điều kiện để Nhân dân phát huy quyền làm chủ, dựa vào Nhân dân để xây dựng Đảng và hệ thống chính trị trong sạch, vững mạnh</a:t>
            </a:r>
            <a:r>
              <a:rPr lang="en-US" sz="2200" dirty="0">
                <a:solidFill>
                  <a:srgbClr val="FFFF00"/>
                </a:solidFill>
                <a:latin typeface="Times New Roman" panose="02020603050405020304" pitchFamily="18" charset="0"/>
                <a:cs typeface="Times New Roman" panose="02020603050405020304" pitchFamily="18" charset="0"/>
              </a:rPr>
              <a:t>.</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
        <p:nvSpPr>
          <p:cNvPr id="19" name="Freeform 18">
            <a:extLst>
              <a:ext uri="{FF2B5EF4-FFF2-40B4-BE49-F238E27FC236}">
                <a16:creationId xmlns:a16="http://schemas.microsoft.com/office/drawing/2014/main" id="{E37CF048-F11A-176E-D960-431B3E3377AC}"/>
              </a:ext>
            </a:extLst>
          </p:cNvPr>
          <p:cNvSpPr/>
          <p:nvPr/>
        </p:nvSpPr>
        <p:spPr>
          <a:xfrm>
            <a:off x="419529" y="4167540"/>
            <a:ext cx="8453649" cy="64730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Việc gì có lợi cho dân phải hết sức làm, việc gì có hại đến dân phải hết sức tránh.</a:t>
            </a:r>
            <a:endParaRPr lang="x-none" sz="220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4450024"/>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1</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2"/>
            <a:ext cx="8818752" cy="986437"/>
            <a:chOff x="71886" y="1852232"/>
            <a:chExt cx="8818752" cy="554482"/>
          </a:xfrm>
          <a:solidFill>
            <a:schemeClr val="accent2">
              <a:lumMod val="7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36989" y="1852232"/>
              <a:ext cx="8453649" cy="55448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Đặt lợi ích quốc gia - dân tộc, lợi ích chung của Đảng, Nhà nước và của Nhân dân lên trên hết, trước</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hết</a:t>
              </a:r>
              <a:r>
                <a:rPr lang="en-US" sz="2200" dirty="0">
                  <a:solidFill>
                    <a:srgbClr val="FFFF00"/>
                  </a:solidFill>
                  <a:latin typeface="Times New Roman" panose="02020603050405020304" pitchFamily="18" charset="0"/>
                  <a:cs typeface="Times New Roman" panose="02020603050405020304" pitchFamily="18" charset="0"/>
                </a:rPr>
                <a:t>.</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485397"/>
              <a:chOff x="71886" y="1852233"/>
              <a:chExt cx="647300" cy="485397"/>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485397"/>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259505"/>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12430" y="3291830"/>
            <a:ext cx="8453649" cy="113452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en-US" sz="2200" dirty="0">
                <a:solidFill>
                  <a:srgbClr val="FFFF00"/>
                </a:solidFill>
                <a:latin typeface="Times New Roman" panose="02020603050405020304" pitchFamily="18" charset="0"/>
                <a:cs typeface="Times New Roman" panose="02020603050405020304" pitchFamily="18" charset="0"/>
              </a:rPr>
              <a:t>K</a:t>
            </a:r>
            <a:r>
              <a:rPr lang="vi-VN" sz="2200" dirty="0">
                <a:solidFill>
                  <a:srgbClr val="FFFF00"/>
                </a:solidFill>
                <a:latin typeface="Times New Roman" panose="02020603050405020304" pitchFamily="18" charset="0"/>
                <a:cs typeface="Times New Roman" panose="02020603050405020304" pitchFamily="18" charset="0"/>
              </a:rPr>
              <a:t>iên quyết, kiên trì đấu tranh với mọi hành vi gây phương hại đến lợi ích quốc gia - dân tộc, lợi ích của Đảng, Nhà nước và của Nhân dân.</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5219552"/>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C1E2E9-D297-730A-A95A-635100C64425}"/>
              </a:ext>
            </a:extLst>
          </p:cNvPr>
          <p:cNvSpPr txBox="1"/>
          <p:nvPr/>
        </p:nvSpPr>
        <p:spPr>
          <a:xfrm>
            <a:off x="1691680" y="411510"/>
            <a:ext cx="7128792"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2.2. </a:t>
            </a:r>
            <a:r>
              <a:rPr lang="en-US" sz="3200" b="1" dirty="0" err="1">
                <a:solidFill>
                  <a:srgbClr val="C00000"/>
                </a:solidFill>
                <a:latin typeface="Times New Roman" panose="02020603050405020304" pitchFamily="18" charset="0"/>
                <a:ea typeface="Times New Roman" panose="02020603050405020304" pitchFamily="18" charset="0"/>
              </a:rPr>
              <a:t>Nội</a:t>
            </a:r>
            <a:r>
              <a:rPr lang="en-US" sz="3200" b="1" dirty="0">
                <a:solidFill>
                  <a:srgbClr val="C00000"/>
                </a:solidFill>
                <a:latin typeface="Times New Roman" panose="02020603050405020304" pitchFamily="18" charset="0"/>
                <a:ea typeface="Times New Roman" panose="02020603050405020304" pitchFamily="18" charset="0"/>
              </a:rPr>
              <a:t> dung</a:t>
            </a:r>
            <a:r>
              <a:rPr lang="vi-VN" sz="3200" b="1" dirty="0">
                <a:solidFill>
                  <a:srgbClr val="C00000"/>
                </a:solidFill>
                <a:latin typeface="Times New Roman" panose="02020603050405020304" pitchFamily="18" charset="0"/>
                <a:ea typeface="Times New Roman" panose="02020603050405020304" pitchFamily="18" charset="0"/>
              </a:rPr>
              <a:t> cốt lõi của Quy định </a:t>
            </a:r>
          </a:p>
        </p:txBody>
      </p:sp>
      <p:graphicFrame>
        <p:nvGraphicFramePr>
          <p:cNvPr id="5" name="Diagram 4">
            <a:extLst>
              <a:ext uri="{FF2B5EF4-FFF2-40B4-BE49-F238E27FC236}">
                <a16:creationId xmlns:a16="http://schemas.microsoft.com/office/drawing/2014/main" id="{1992D309-772F-20E1-679B-66C21E771265}"/>
              </a:ext>
            </a:extLst>
          </p:cNvPr>
          <p:cNvGraphicFramePr/>
          <p:nvPr>
            <p:extLst>
              <p:ext uri="{D42A27DB-BD31-4B8C-83A1-F6EECF244321}">
                <p14:modId xmlns:p14="http://schemas.microsoft.com/office/powerpoint/2010/main" val="2791986667"/>
              </p:ext>
            </p:extLst>
          </p:nvPr>
        </p:nvGraphicFramePr>
        <p:xfrm>
          <a:off x="251520" y="1224114"/>
          <a:ext cx="8640960" cy="3075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420315" y="3075806"/>
            <a:ext cx="8280920" cy="1785104"/>
          </a:xfrm>
          <a:prstGeom prst="rect">
            <a:avLst/>
          </a:prstGeom>
          <a:solidFill>
            <a:srgbClr val="000066">
              <a:alpha val="77000"/>
            </a:srgbClr>
          </a:solidFill>
        </p:spPr>
        <p:txBody>
          <a:bodyPr wrap="square" rtlCol="0">
            <a:spAutoFit/>
          </a:bodyPr>
          <a:lstStyle/>
          <a:p>
            <a:pPr>
              <a:spcAft>
                <a:spcPts val="1200"/>
              </a:spcAft>
            </a:pPr>
            <a:r>
              <a:rPr lang="en-US" dirty="0">
                <a:solidFill>
                  <a:srgbClr val="FFFF00"/>
                </a:solidFill>
                <a:latin typeface="Times New Roman"/>
                <a:ea typeface="Times New Roman"/>
              </a:rPr>
              <a:t>  - </a:t>
            </a:r>
            <a:r>
              <a:rPr lang="en-US" sz="2000" dirty="0" err="1">
                <a:solidFill>
                  <a:srgbClr val="FFFF00"/>
                </a:solidFill>
                <a:latin typeface="Times New Roman"/>
                <a:ea typeface="Times New Roman"/>
              </a:rPr>
              <a:t>Thể</a:t>
            </a:r>
            <a:r>
              <a:rPr lang="en-US" sz="2000" dirty="0">
                <a:solidFill>
                  <a:srgbClr val="FFFF00"/>
                </a:solidFill>
                <a:latin typeface="Times New Roman"/>
                <a:ea typeface="Times New Roman"/>
              </a:rPr>
              <a:t> </a:t>
            </a:r>
            <a:r>
              <a:rPr lang="en-US" sz="2000" dirty="0" err="1">
                <a:solidFill>
                  <a:srgbClr val="FFFF00"/>
                </a:solidFill>
                <a:latin typeface="Times New Roman"/>
                <a:ea typeface="Times New Roman"/>
              </a:rPr>
              <a:t>hiện</a:t>
            </a:r>
            <a:r>
              <a:rPr lang="en-US" sz="2000" dirty="0">
                <a:solidFill>
                  <a:srgbClr val="FFFF00"/>
                </a:solidFill>
                <a:latin typeface="Times New Roman"/>
                <a:ea typeface="Times New Roman"/>
              </a:rPr>
              <a:t> c</a:t>
            </a:r>
            <a:r>
              <a:rPr lang="zu-ZA" sz="2000" spc="-20" dirty="0">
                <a:solidFill>
                  <a:srgbClr val="FFFF00"/>
                </a:solidFill>
                <a:latin typeface="Times New Roman"/>
                <a:ea typeface="Times New Roman"/>
              </a:rPr>
              <a:t>huẩn mực đạo đức </a:t>
            </a:r>
            <a:r>
              <a:rPr lang="pl-PL" sz="2000" spc="-20" dirty="0">
                <a:solidFill>
                  <a:srgbClr val="FFFF00"/>
                </a:solidFill>
                <a:latin typeface="Times New Roman"/>
                <a:ea typeface="Times New Roman"/>
              </a:rPr>
              <a:t>của cán bộ, đảng viên </a:t>
            </a:r>
            <a:r>
              <a:rPr lang="en-US" sz="2000" spc="-20" dirty="0" err="1">
                <a:solidFill>
                  <a:srgbClr val="FFFF00"/>
                </a:solidFill>
                <a:latin typeface="Times New Roman"/>
                <a:ea typeface="Times New Roman"/>
              </a:rPr>
              <a:t>trong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mối</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quan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hệ</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với</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cơ</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quan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tổ</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chức</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cộng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đồng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xã</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hội</a:t>
            </a:r>
            <a:r>
              <a:rPr lang="en-US" sz="2000" spc="-20" dirty="0">
                <a:solidFill>
                  <a:srgbClr val="FFFF00"/>
                </a:solidFill>
                <a:latin typeface="Times New Roman"/>
                <a:ea typeface="Times New Roman"/>
              </a:rPr>
              <a:t>. </a:t>
            </a:r>
          </a:p>
          <a:p>
            <a:r>
              <a:rPr lang="en-US" sz="2000" spc="-20" dirty="0">
                <a:solidFill>
                  <a:srgbClr val="FFFF00"/>
                </a:solidFill>
                <a:latin typeface="Times New Roman"/>
                <a:ea typeface="Times New Roman"/>
              </a:rPr>
              <a:t>  - </a:t>
            </a:r>
            <a:r>
              <a:rPr lang="en-US" sz="2000" spc="-20" dirty="0" err="1">
                <a:solidFill>
                  <a:srgbClr val="FFFF00"/>
                </a:solidFill>
                <a:latin typeface="Times New Roman"/>
                <a:ea typeface="Times New Roman"/>
              </a:rPr>
              <a:t>Thể</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hiện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sự</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năng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động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sáng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tạo</a:t>
            </a:r>
            <a:r>
              <a:rPr lang="en-US" sz="2000" spc="-20" dirty="0">
                <a:solidFill>
                  <a:srgbClr val="FFFF00"/>
                </a:solidFill>
                <a:latin typeface="Times New Roman"/>
                <a:ea typeface="Times New Roman"/>
              </a:rPr>
              <a:t>, ý </a:t>
            </a:r>
            <a:r>
              <a:rPr lang="en-US" sz="2000" spc="-20" dirty="0" err="1">
                <a:solidFill>
                  <a:srgbClr val="FFFF00"/>
                </a:solidFill>
                <a:latin typeface="Times New Roman"/>
                <a:ea typeface="Times New Roman"/>
              </a:rPr>
              <a:t>chí</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quyết</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tâm</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vươn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lên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trong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học</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tập</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và</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công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tác</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lao</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động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sản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xuất</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xây</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dựng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phát</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triển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cơ</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quan</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tổ</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chức</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cộng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đồng</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xã</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hội</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quốc</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gia</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giàu</a:t>
            </a:r>
            <a:r>
              <a:rPr lang="en-US" sz="2000" spc="-20" dirty="0">
                <a:solidFill>
                  <a:srgbClr val="FFFF00"/>
                </a:solidFill>
                <a:latin typeface="Times New Roman"/>
                <a:ea typeface="Times New Roman"/>
              </a:rPr>
              <a:t> </a:t>
            </a:r>
            <a:r>
              <a:rPr lang="en-US" sz="2000" spc="-20" dirty="0" err="1">
                <a:solidFill>
                  <a:srgbClr val="FFFF00"/>
                </a:solidFill>
                <a:latin typeface="Times New Roman"/>
                <a:ea typeface="Times New Roman"/>
              </a:rPr>
              <a:t>mạnh</a:t>
            </a:r>
            <a:r>
              <a:rPr lang="en-US" sz="2000" spc="-20" dirty="0">
                <a:solidFill>
                  <a:srgbClr val="FFFF00"/>
                </a:solidFill>
                <a:latin typeface="Times New Roman"/>
                <a:ea typeface="Times New Roman"/>
              </a:rPr>
              <a:t>.</a:t>
            </a:r>
            <a:endParaRPr lang="en-US" sz="2000" dirty="0">
              <a:solidFill>
                <a:srgbClr val="FFFF00"/>
              </a:solidFill>
            </a:endParaRPr>
          </a:p>
        </p:txBody>
      </p:sp>
    </p:spTree>
    <p:extLst>
      <p:ext uri="{BB962C8B-B14F-4D97-AF65-F5344CB8AC3E}">
        <p14:creationId xmlns:p14="http://schemas.microsoft.com/office/powerpoint/2010/main" val="2528178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779662"/>
            <a:ext cx="8818752" cy="1296146"/>
            <a:chOff x="71886" y="1811439"/>
            <a:chExt cx="8818752" cy="728571"/>
          </a:xfrm>
          <a:solidFill>
            <a:schemeClr val="accent5">
              <a:lumMod val="50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36989" y="1811439"/>
              <a:ext cx="8453649" cy="728571"/>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Kiên định và vận dụng, phát triển sáng tạo chủ nghĩa Mác - Lênin, tư tưởng Hồ Chí Minh; kiên định mục tiêu độc lập dân tộc và chủ nghĩa xã hội; kiên định đường lối đổi mới của Đảng và các nguyên tắc xây dựng Đảng.</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485397"/>
              <a:chOff x="71886" y="1852233"/>
              <a:chExt cx="647300" cy="485397"/>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485397"/>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259505"/>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1</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21305" y="3219822"/>
            <a:ext cx="8457358" cy="79208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5">
              <a:lumMod val="50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Kiên quyết, kiên trì bảo vệ nền tảng tư tưởng của Đảng, đấu tranh phản bác các quan điểm sai trái, thù địch.</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id="{403A9780-F6B9-8F46-FEA7-3512A8B6A8E7}"/>
              </a:ext>
            </a:extLst>
          </p:cNvPr>
          <p:cNvSpPr/>
          <p:nvPr/>
        </p:nvSpPr>
        <p:spPr>
          <a:xfrm>
            <a:off x="450174" y="4155926"/>
            <a:ext cx="8453649" cy="79208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5">
              <a:lumMod val="50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defTabSz="977900">
              <a:lnSpc>
                <a:spcPct val="90000"/>
              </a:lnSpc>
              <a:spcAft>
                <a:spcPts val="1200"/>
              </a:spcAft>
            </a:pPr>
            <a:r>
              <a:rPr lang="en-US" sz="2200" dirty="0" err="1">
                <a:solidFill>
                  <a:srgbClr val="FFFF00"/>
                </a:solidFill>
                <a:latin typeface="Times New Roman" panose="02020603050405020304" pitchFamily="18" charset="0"/>
                <a:cs typeface="Times New Roman" panose="02020603050405020304" pitchFamily="18" charset="0"/>
              </a:rPr>
              <a:t>Thực</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hiện</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nghiêm</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Cương</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lĩnh</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chính</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trị</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Điều</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lệ</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Đảng</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đường</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lối</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chủ</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trương</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của</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Đảng</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chính</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sách</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pháp</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luật</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của</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Nhà</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nước</a:t>
            </a:r>
            <a:r>
              <a:rPr lang="en-US" sz="2200" dirty="0">
                <a:solidFill>
                  <a:srgbClr val="FFFF00"/>
                </a:solidFill>
                <a:latin typeface="Times New Roman" panose="02020603050405020304" pitchFamily="18" charset="0"/>
                <a:cs typeface="Times New Roman" panose="02020603050405020304" pitchFamily="18" charset="0"/>
              </a:rPr>
              <a:t>.</a:t>
            </a:r>
            <a:endParaRPr lang="x-none" sz="2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0076572"/>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2392805"/>
            <a:ext cx="8818752" cy="1296146"/>
            <a:chOff x="71886" y="1811439"/>
            <a:chExt cx="8818752" cy="728571"/>
          </a:xfrm>
          <a:solidFill>
            <a:schemeClr val="accent5">
              <a:lumMod val="50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36989" y="1811439"/>
              <a:ext cx="8453649" cy="728571"/>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Nêu cao tinh thần độc lập, tự chủ, tự lực, tự cường, ý chí vươn lên, cống hiến cho sự nghiệp xây dựng và bảo vệ Tổ quốc, góp phần phát triển đất nước, địa phương, cơ quan, đơn vị.</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485397"/>
              <a:chOff x="71886" y="1852233"/>
              <a:chExt cx="647300" cy="485397"/>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485397"/>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259505"/>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Tree>
    <p:extLst>
      <p:ext uri="{BB962C8B-B14F-4D97-AF65-F5344CB8AC3E}">
        <p14:creationId xmlns:p14="http://schemas.microsoft.com/office/powerpoint/2010/main" val="25304741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779662"/>
            <a:ext cx="8844461" cy="935541"/>
            <a:chOff x="71886" y="1852233"/>
            <a:chExt cx="8844461" cy="525873"/>
          </a:xfrm>
          <a:solidFill>
            <a:schemeClr val="accent5">
              <a:lumMod val="50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Xây dựng bản lĩnh chính trị vững vàng trước mọi khó khăn, thử thách. </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485397"/>
              <a:chOff x="71886" y="1852233"/>
              <a:chExt cx="647300" cy="485397"/>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485397"/>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259505"/>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21305" y="3147249"/>
            <a:ext cx="8457358" cy="1224136"/>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5">
              <a:lumMod val="50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Dám nghĩ, dám nói, dám làm, dám chịu trách nhiệm, dám đổi mới, sáng tạo, dám đương đầu với khó khăn, thách thức, hành động vì lợi ích chung, vì nước, vì dân.</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0715510"/>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5"/>
            <a:ext cx="8844461" cy="935541"/>
            <a:chOff x="71886" y="1852233"/>
            <a:chExt cx="8844461" cy="525873"/>
          </a:xfrm>
          <a:solidFill>
            <a:schemeClr val="accent5">
              <a:lumMod val="50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Chủ động nâng cao kiến thức, kỹ năng; năng lực công tác, làm việc trong môi trường quốc tế. </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52233"/>
              <a:ext cx="647300" cy="485397"/>
              <a:chOff x="71886" y="1852233"/>
              <a:chExt cx="647300" cy="485397"/>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52233"/>
                <a:ext cx="647300" cy="485397"/>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5049"/>
                <a:ext cx="338554" cy="259505"/>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4</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72174" y="3075806"/>
            <a:ext cx="8457358" cy="1584176"/>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5">
              <a:lumMod val="50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Tích cực tham gia quá trình hội nhập quốc tế toàn diện, sâu rộng theo đường lối đối ngoại của Đảng phù hợp với luật pháp quốc tế, góp phần xây dựng và bảo vệ Tổ quốc Việt Nam xã hội chủ nghĩa, xây dựng cộng đồng vì hoà bình, ổn định, tiến bộ và phát triển.</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0914241"/>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C1E2E9-D297-730A-A95A-635100C64425}"/>
              </a:ext>
            </a:extLst>
          </p:cNvPr>
          <p:cNvSpPr txBox="1"/>
          <p:nvPr/>
        </p:nvSpPr>
        <p:spPr>
          <a:xfrm>
            <a:off x="1691679" y="411510"/>
            <a:ext cx="7341173" cy="335989"/>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FFFF00"/>
                </a:solidFill>
                <a:latin typeface="Times New Roman" panose="02020603050405020304" pitchFamily="18" charset="0"/>
                <a:ea typeface="Times New Roman" panose="02020603050405020304" pitchFamily="18" charset="0"/>
              </a:rPr>
              <a:t>2.2. </a:t>
            </a:r>
            <a:r>
              <a:rPr lang="en-US" sz="3200" b="1" dirty="0" err="1">
                <a:solidFill>
                  <a:srgbClr val="FFFF00"/>
                </a:solidFill>
                <a:latin typeface="Times New Roman" panose="02020603050405020304" pitchFamily="18" charset="0"/>
                <a:ea typeface="Times New Roman" panose="02020603050405020304" pitchFamily="18" charset="0"/>
              </a:rPr>
              <a:t>Nội</a:t>
            </a:r>
            <a:r>
              <a:rPr lang="en-US" sz="3200" b="1" dirty="0">
                <a:solidFill>
                  <a:srgbClr val="FFFF00"/>
                </a:solidFill>
                <a:latin typeface="Times New Roman" panose="02020603050405020304" pitchFamily="18" charset="0"/>
                <a:ea typeface="Times New Roman" panose="02020603050405020304" pitchFamily="18" charset="0"/>
              </a:rPr>
              <a:t> dung</a:t>
            </a:r>
            <a:r>
              <a:rPr lang="vi-VN" sz="3200" b="1" dirty="0">
                <a:solidFill>
                  <a:srgbClr val="FFFF00"/>
                </a:solidFill>
                <a:latin typeface="Times New Roman" panose="02020603050405020304" pitchFamily="18" charset="0"/>
                <a:ea typeface="Times New Roman" panose="02020603050405020304" pitchFamily="18" charset="0"/>
              </a:rPr>
              <a:t> cốt lõi của Quy định </a:t>
            </a:r>
          </a:p>
        </p:txBody>
      </p:sp>
      <p:graphicFrame>
        <p:nvGraphicFramePr>
          <p:cNvPr id="5" name="Diagram 4">
            <a:extLst>
              <a:ext uri="{FF2B5EF4-FFF2-40B4-BE49-F238E27FC236}">
                <a16:creationId xmlns:a16="http://schemas.microsoft.com/office/drawing/2014/main" id="{1992D309-772F-20E1-679B-66C21E771265}"/>
              </a:ext>
            </a:extLst>
          </p:cNvPr>
          <p:cNvGraphicFramePr/>
          <p:nvPr>
            <p:extLst>
              <p:ext uri="{D42A27DB-BD31-4B8C-83A1-F6EECF244321}">
                <p14:modId xmlns:p14="http://schemas.microsoft.com/office/powerpoint/2010/main" val="4114415383"/>
              </p:ext>
            </p:extLst>
          </p:nvPr>
        </p:nvGraphicFramePr>
        <p:xfrm>
          <a:off x="259122" y="1105844"/>
          <a:ext cx="5832648" cy="3075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251521" y="2643758"/>
            <a:ext cx="5760639" cy="2092881"/>
          </a:xfrm>
          <a:prstGeom prst="rect">
            <a:avLst/>
          </a:prstGeom>
          <a:solidFill>
            <a:srgbClr val="000066">
              <a:alpha val="82000"/>
            </a:srgbClr>
          </a:solidFill>
        </p:spPr>
        <p:txBody>
          <a:bodyPr wrap="square" rtlCol="0">
            <a:spAutoFit/>
          </a:bodyPr>
          <a:lstStyle/>
          <a:p>
            <a:pPr>
              <a:spcAft>
                <a:spcPts val="1200"/>
              </a:spcAft>
            </a:pPr>
            <a:r>
              <a:rPr lang="en-US" sz="2000" dirty="0">
                <a:solidFill>
                  <a:srgbClr val="FFFF00"/>
                </a:solidFill>
                <a:latin typeface="Times New Roman"/>
                <a:ea typeface="Times New Roman"/>
              </a:rPr>
              <a:t>- T</a:t>
            </a:r>
            <a:r>
              <a:rPr lang="vi-VN" sz="2000" dirty="0">
                <a:solidFill>
                  <a:srgbClr val="FFFF00"/>
                </a:solidFill>
                <a:latin typeface="Times New Roman"/>
                <a:ea typeface="Times New Roman"/>
              </a:rPr>
              <a:t>hể hiện chuẩn mực mang phẩm chất lõi của cán bộ, đảng viên trong mối quan hệ với công việc. </a:t>
            </a:r>
            <a:endParaRPr lang="en-US" sz="2000" dirty="0">
              <a:solidFill>
                <a:srgbClr val="FFFF00"/>
              </a:solidFill>
              <a:latin typeface="Times New Roman"/>
              <a:ea typeface="Times New Roman"/>
            </a:endParaRPr>
          </a:p>
          <a:p>
            <a:pPr>
              <a:spcAft>
                <a:spcPts val="1200"/>
              </a:spcAft>
            </a:pPr>
            <a:r>
              <a:rPr lang="en-US" sz="2000" dirty="0">
                <a:solidFill>
                  <a:srgbClr val="FFFF00"/>
                </a:solidFill>
                <a:latin typeface="Times New Roman"/>
                <a:ea typeface="Times New Roman"/>
              </a:rPr>
              <a:t> - </a:t>
            </a:r>
            <a:r>
              <a:rPr lang="vi-VN" sz="2000" dirty="0">
                <a:solidFill>
                  <a:srgbClr val="FFFF00"/>
                </a:solidFill>
                <a:latin typeface="Times New Roman"/>
                <a:ea typeface="Times New Roman"/>
              </a:rPr>
              <a:t>Là phẩm chất trung tâm của đạo đức cách mạng, thể hiện nội hàm năng lực trong bảo đảm thực thi, hoàn thành nhiệm vụ, trọng trách Đảng, Nhà nước và Nhân dân giao phó</a:t>
            </a:r>
            <a:r>
              <a:rPr lang="en-US" sz="2000" dirty="0">
                <a:solidFill>
                  <a:srgbClr val="FFFF00"/>
                </a:solidFill>
                <a:latin typeface="Times New Roman"/>
                <a:ea typeface="Times New Roman"/>
              </a:rPr>
              <a:t>.</a:t>
            </a:r>
            <a:endParaRPr lang="en-US" sz="2000" dirty="0">
              <a:solidFill>
                <a:srgbClr val="FFFF00"/>
              </a:solidFill>
            </a:endParaRPr>
          </a:p>
        </p:txBody>
      </p:sp>
      <p:pic>
        <p:nvPicPr>
          <p:cNvPr id="3" name="Picture 2"/>
          <p:cNvPicPr>
            <a:picLocks noChangeAspect="1"/>
          </p:cNvPicPr>
          <p:nvPr/>
        </p:nvPicPr>
        <p:blipFill rotWithShape="1">
          <a:blip r:embed="rId7">
            <a:extLst>
              <a:ext uri="{28A0092B-C50C-407E-A947-70E740481C1C}">
                <a14:useLocalDpi xmlns:a14="http://schemas.microsoft.com/office/drawing/2010/main" val="0"/>
              </a:ext>
            </a:extLst>
          </a:blip>
          <a:srcRect b="30407"/>
          <a:stretch/>
        </p:blipFill>
        <p:spPr>
          <a:xfrm>
            <a:off x="6099372" y="1923678"/>
            <a:ext cx="3009132" cy="3100993"/>
          </a:xfrm>
          <a:prstGeom prst="rect">
            <a:avLst/>
          </a:prstGeom>
        </p:spPr>
      </p:pic>
    </p:spTree>
    <p:extLst>
      <p:ext uri="{BB962C8B-B14F-4D97-AF65-F5344CB8AC3E}">
        <p14:creationId xmlns:p14="http://schemas.microsoft.com/office/powerpoint/2010/main" val="26132125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539" y="2715765"/>
            <a:ext cx="647300" cy="863533"/>
            <a:chOff x="-13724" y="2337629"/>
            <a:chExt cx="647300" cy="485397"/>
          </a:xfrm>
        </p:grpSpPr>
        <p:sp>
          <p:nvSpPr>
            <p:cNvPr id="16" name="Oval 15">
              <a:extLst>
                <a:ext uri="{FF2B5EF4-FFF2-40B4-BE49-F238E27FC236}">
                  <a16:creationId xmlns:a16="http://schemas.microsoft.com/office/drawing/2014/main" id="{89896FFC-1AD6-EF83-CB5D-B0B8D83A12E6}"/>
                </a:ext>
              </a:extLst>
            </p:cNvPr>
            <p:cNvSpPr/>
            <p:nvPr/>
          </p:nvSpPr>
          <p:spPr>
            <a:xfrm>
              <a:off x="-13724" y="2337629"/>
              <a:ext cx="647300" cy="485397"/>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140649" y="2450575"/>
              <a:ext cx="338554" cy="25950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1</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sp>
        <p:nvSpPr>
          <p:cNvPr id="17" name="Freeform 16">
            <a:extLst>
              <a:ext uri="{FF2B5EF4-FFF2-40B4-BE49-F238E27FC236}">
                <a16:creationId xmlns:a16="http://schemas.microsoft.com/office/drawing/2014/main" id="{403A9780-F6B9-8F46-FEA7-3512A8B6A8E7}"/>
              </a:ext>
            </a:extLst>
          </p:cNvPr>
          <p:cNvSpPr/>
          <p:nvPr/>
        </p:nvSpPr>
        <p:spPr>
          <a:xfrm>
            <a:off x="677124" y="2445545"/>
            <a:ext cx="8313042" cy="1584176"/>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bg2">
              <a:lumMod val="2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Tâm huyết, trách nhiệm, dấn thân, nỗ lực hoàn thành tốt nhất nhiệm vụ được giao, có ý chí, quyết tâm thực hiện thắng lợi công cuộc đổi mới do Đảng lãnh đạo, góp phần xây dựng đất nước giàu mạnh, phồn vinh, văn minh, hạnh phúc.</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4691658"/>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5"/>
            <a:ext cx="8844461" cy="1295579"/>
            <a:chOff x="71886" y="1852233"/>
            <a:chExt cx="8844461" cy="525873"/>
          </a:xfrm>
          <a:solidFill>
            <a:schemeClr val="bg2">
              <a:lumMod val="2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Quản lý, sử dụng tài sản công đúng mục đích, đúng quy định</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tiết</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kiệm</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và</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hiệu</a:t>
              </a:r>
              <a:r>
                <a:rPr lang="en-US" sz="2200" dirty="0">
                  <a:solidFill>
                    <a:srgbClr val="FFFF00"/>
                  </a:solidFill>
                  <a:latin typeface="Times New Roman" panose="02020603050405020304" pitchFamily="18" charset="0"/>
                  <a:cs typeface="Times New Roman" panose="02020603050405020304" pitchFamily="18" charset="0"/>
                </a:rPr>
                <a:t> </a:t>
              </a:r>
              <a:r>
                <a:rPr lang="en-US" sz="2200" dirty="0" err="1">
                  <a:solidFill>
                    <a:srgbClr val="FFFF00"/>
                  </a:solidFill>
                  <a:latin typeface="Times New Roman" panose="02020603050405020304" pitchFamily="18" charset="0"/>
                  <a:cs typeface="Times New Roman" panose="02020603050405020304" pitchFamily="18" charset="0"/>
                </a:rPr>
                <a:t>quả</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81231"/>
              <a:ext cx="647300" cy="350735"/>
              <a:chOff x="71886" y="1881231"/>
              <a:chExt cx="647300" cy="350735"/>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81231"/>
                <a:ext cx="647300" cy="350735"/>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6512"/>
                <a:ext cx="338554" cy="187389"/>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2</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21305" y="3435846"/>
            <a:ext cx="8457358" cy="1296144"/>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bg2">
              <a:lumMod val="2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en-US" sz="2200" dirty="0">
                <a:solidFill>
                  <a:srgbClr val="FFFF00"/>
                </a:solidFill>
                <a:latin typeface="Times New Roman" panose="02020603050405020304" pitchFamily="18" charset="0"/>
                <a:cs typeface="Times New Roman" panose="02020603050405020304" pitchFamily="18" charset="0"/>
              </a:rPr>
              <a:t>K</a:t>
            </a:r>
            <a:r>
              <a:rPr lang="vi-VN" sz="2200" dirty="0">
                <a:solidFill>
                  <a:srgbClr val="FFFF00"/>
                </a:solidFill>
                <a:latin typeface="Times New Roman" panose="02020603050405020304" pitchFamily="18" charset="0"/>
                <a:cs typeface="Times New Roman" panose="02020603050405020304" pitchFamily="18" charset="0"/>
              </a:rPr>
              <a:t>hông xa hoa, lãng phí thời gian, tiền bạc, công sức và các nguồn lực vật chất khác của tập thể và cá nhân.</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7212568"/>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5"/>
            <a:ext cx="8844461" cy="1295579"/>
            <a:chOff x="71886" y="1852233"/>
            <a:chExt cx="8844461" cy="525873"/>
          </a:xfrm>
          <a:solidFill>
            <a:schemeClr val="bg2">
              <a:lumMod val="2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Trong sạch, không tham ô, tham nhũng, tiêu cực, không gây phiền hà, sách nhiễu. </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81231"/>
              <a:ext cx="647300" cy="350735"/>
              <a:chOff x="71886" y="1881231"/>
              <a:chExt cx="647300" cy="350735"/>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81231"/>
                <a:ext cx="647300" cy="350735"/>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6512"/>
                <a:ext cx="338554" cy="187389"/>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21305" y="3507854"/>
            <a:ext cx="8457358" cy="1296144"/>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bg2">
              <a:lumMod val="2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Chủ động phòng ngừa, đấu tranh ngăn chặn tham nhũng, tiêu cực, suy thoái về tư tưởng, chính trị, đạo đức, lối sống, chủ nghĩa cá nhân, lợi ích nhóm, những biểu hiện "tự diễn biến", "tự chuyển hoá" trong nội bộ</a:t>
            </a:r>
            <a:endParaRPr lang="x-none" sz="2200" kern="12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1019209"/>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5"/>
            <a:ext cx="8844461" cy="1295579"/>
            <a:chOff x="71886" y="1852233"/>
            <a:chExt cx="8844461" cy="525873"/>
          </a:xfrm>
          <a:solidFill>
            <a:schemeClr val="bg2">
              <a:lumMod val="2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Trung thực, thẳng thắn, khách quan, công tâm, tích cực đấu tranh tự phê bình và phê bình, không giấu khuyết điểm, không nói sai sự thật</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81231"/>
              <a:ext cx="647300" cy="350735"/>
              <a:chOff x="71886" y="1881231"/>
              <a:chExt cx="647300" cy="350735"/>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81231"/>
                <a:ext cx="647300" cy="350735"/>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6512"/>
                <a:ext cx="338554" cy="187389"/>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4</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21305" y="3507854"/>
            <a:ext cx="8457358" cy="936104"/>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bg2">
              <a:lumMod val="2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defTabSz="977900">
              <a:lnSpc>
                <a:spcPct val="90000"/>
              </a:lnSpc>
              <a:spcAft>
                <a:spcPts val="1200"/>
              </a:spcAft>
            </a:pPr>
            <a:r>
              <a:rPr lang="en-US" sz="2200" dirty="0">
                <a:solidFill>
                  <a:srgbClr val="FFFF00"/>
                </a:solidFill>
                <a:latin typeface="Times New Roman" panose="02020603050405020304" pitchFamily="18" charset="0"/>
                <a:cs typeface="Times New Roman" panose="02020603050405020304" pitchFamily="18" charset="0"/>
              </a:rPr>
              <a:t>  T</a:t>
            </a:r>
            <a:r>
              <a:rPr lang="vi-VN" sz="2200" dirty="0">
                <a:solidFill>
                  <a:srgbClr val="FFFF00"/>
                </a:solidFill>
                <a:latin typeface="Times New Roman" panose="02020603050405020304" pitchFamily="18" charset="0"/>
                <a:cs typeface="Times New Roman" panose="02020603050405020304" pitchFamily="18" charset="0"/>
              </a:rPr>
              <a:t>hấy đúng phải bảo vệ, thấy sai phải đấu tranh.</a:t>
            </a:r>
            <a:endParaRPr lang="x-none" sz="220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382570"/>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3</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5"/>
            <a:ext cx="8844461" cy="1295579"/>
            <a:chOff x="71886" y="1852233"/>
            <a:chExt cx="8844461" cy="525873"/>
          </a:xfrm>
          <a:solidFill>
            <a:schemeClr val="bg2">
              <a:lumMod val="25000"/>
            </a:scheme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Nêu cao lòng tự trọng, danh dự, không cơ hội chính trị, tham vọng quyền lực, giữ gìn phẩm giá của người cán bộ, đảng viên, không để tác động lôi kéo, cám dỗ tiêu cực. </a:t>
              </a:r>
              <a:endParaRPr lang="x-none" sz="2200" kern="1200" dirty="0">
                <a:solidFill>
                  <a:srgbClr val="FFFF00"/>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881231"/>
              <a:ext cx="647300" cy="350735"/>
              <a:chOff x="71886" y="1881231"/>
              <a:chExt cx="647300" cy="350735"/>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881231"/>
                <a:ext cx="647300" cy="350735"/>
              </a:xfrm>
              <a:prstGeom prst="ellipse">
                <a:avLst/>
              </a:prstGeom>
              <a:grp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sp>
          <p:sp>
            <p:nvSpPr>
              <p:cNvPr id="24" name="TextBox 23">
                <a:extLst>
                  <a:ext uri="{FF2B5EF4-FFF2-40B4-BE49-F238E27FC236}">
                    <a16:creationId xmlns:a16="http://schemas.microsoft.com/office/drawing/2014/main" id="{99176799-5BED-A8C4-2F7A-102E1BF52CE4}"/>
                  </a:ext>
                </a:extLst>
              </p:cNvPr>
              <p:cNvSpPr txBox="1"/>
              <p:nvPr/>
            </p:nvSpPr>
            <p:spPr>
              <a:xfrm>
                <a:off x="229968" y="1946512"/>
                <a:ext cx="338554" cy="187389"/>
              </a:xfrm>
              <a:prstGeom prst="rect">
                <a:avLst/>
              </a:prstGeom>
              <a:grp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5</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55563" y="3291830"/>
            <a:ext cx="8457358" cy="1080120"/>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bg2">
              <a:lumMod val="2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Không để gia đình, người thân và người khác lợi dụng chức vụ, vị trí công tác để trục lợi; bảo vệ uy tín, danh dự của bản thân và tổ chức đảng. </a:t>
            </a:r>
            <a:endParaRPr lang="x-none" sz="2200">
              <a:solidFill>
                <a:srgbClr val="FFFF00"/>
              </a:solidFill>
              <a:latin typeface="Times New Roman" panose="02020603050405020304" pitchFamily="18" charset="0"/>
              <a:cs typeface="Times New Roman" panose="02020603050405020304" pitchFamily="18" charset="0"/>
            </a:endParaRPr>
          </a:p>
        </p:txBody>
      </p:sp>
      <p:sp>
        <p:nvSpPr>
          <p:cNvPr id="12" name="Freeform 11">
            <a:extLst>
              <a:ext uri="{FF2B5EF4-FFF2-40B4-BE49-F238E27FC236}">
                <a16:creationId xmlns:a16="http://schemas.microsoft.com/office/drawing/2014/main" id="{403A9780-F6B9-8F46-FEA7-3512A8B6A8E7}"/>
              </a:ext>
            </a:extLst>
          </p:cNvPr>
          <p:cNvSpPr/>
          <p:nvPr/>
        </p:nvSpPr>
        <p:spPr>
          <a:xfrm>
            <a:off x="494880" y="4515965"/>
            <a:ext cx="8457358" cy="607865"/>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bg2">
              <a:lumMod val="2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defTabSz="977900">
              <a:lnSpc>
                <a:spcPct val="90000"/>
              </a:lnSpc>
              <a:spcAft>
                <a:spcPts val="1200"/>
              </a:spcAft>
            </a:pPr>
            <a:r>
              <a:rPr lang="vi-VN" sz="2200" dirty="0">
                <a:solidFill>
                  <a:srgbClr val="FFFF00"/>
                </a:solidFill>
                <a:latin typeface="Times New Roman" panose="02020603050405020304" pitchFamily="18" charset="0"/>
                <a:cs typeface="Times New Roman" panose="02020603050405020304" pitchFamily="18" charset="0"/>
              </a:rPr>
              <a:t>Thực hiện văn hoá từ chức khi không đủ khả năng, uy tín</a:t>
            </a:r>
            <a:r>
              <a:rPr lang="en-US" sz="2200" dirty="0">
                <a:solidFill>
                  <a:srgbClr val="FFFF00"/>
                </a:solidFill>
                <a:latin typeface="Times New Roman" panose="02020603050405020304" pitchFamily="18" charset="0"/>
                <a:cs typeface="Times New Roman" panose="02020603050405020304" pitchFamily="18" charset="0"/>
              </a:rPr>
              <a:t>.</a:t>
            </a:r>
            <a:endParaRPr lang="x-none" sz="220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8393237"/>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C1E2E9-D297-730A-A95A-635100C64425}"/>
              </a:ext>
            </a:extLst>
          </p:cNvPr>
          <p:cNvSpPr txBox="1"/>
          <p:nvPr/>
        </p:nvSpPr>
        <p:spPr>
          <a:xfrm>
            <a:off x="1691680" y="411510"/>
            <a:ext cx="7200800"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2.2. </a:t>
            </a:r>
            <a:r>
              <a:rPr lang="en-US" sz="3200" b="1" dirty="0" err="1">
                <a:solidFill>
                  <a:srgbClr val="C00000"/>
                </a:solidFill>
                <a:latin typeface="Times New Roman" panose="02020603050405020304" pitchFamily="18" charset="0"/>
                <a:ea typeface="Times New Roman" panose="02020603050405020304" pitchFamily="18" charset="0"/>
              </a:rPr>
              <a:t>Nội</a:t>
            </a:r>
            <a:r>
              <a:rPr lang="en-US" sz="3200" b="1" dirty="0">
                <a:solidFill>
                  <a:srgbClr val="C00000"/>
                </a:solidFill>
                <a:latin typeface="Times New Roman" panose="02020603050405020304" pitchFamily="18" charset="0"/>
                <a:ea typeface="Times New Roman" panose="02020603050405020304" pitchFamily="18" charset="0"/>
              </a:rPr>
              <a:t> dung</a:t>
            </a:r>
            <a:r>
              <a:rPr lang="vi-VN" sz="3200" b="1" dirty="0">
                <a:solidFill>
                  <a:srgbClr val="C00000"/>
                </a:solidFill>
                <a:latin typeface="Times New Roman" panose="02020603050405020304" pitchFamily="18" charset="0"/>
                <a:ea typeface="Times New Roman" panose="02020603050405020304" pitchFamily="18" charset="0"/>
              </a:rPr>
              <a:t> cốt lõi của Quy định </a:t>
            </a:r>
          </a:p>
        </p:txBody>
      </p:sp>
      <p:graphicFrame>
        <p:nvGraphicFramePr>
          <p:cNvPr id="5" name="Diagram 4">
            <a:extLst>
              <a:ext uri="{FF2B5EF4-FFF2-40B4-BE49-F238E27FC236}">
                <a16:creationId xmlns:a16="http://schemas.microsoft.com/office/drawing/2014/main" id="{1992D309-772F-20E1-679B-66C21E771265}"/>
              </a:ext>
            </a:extLst>
          </p:cNvPr>
          <p:cNvGraphicFramePr/>
          <p:nvPr>
            <p:extLst>
              <p:ext uri="{D42A27DB-BD31-4B8C-83A1-F6EECF244321}">
                <p14:modId xmlns:p14="http://schemas.microsoft.com/office/powerpoint/2010/main" val="936428517"/>
              </p:ext>
            </p:extLst>
          </p:nvPr>
        </p:nvGraphicFramePr>
        <p:xfrm>
          <a:off x="251520" y="1203598"/>
          <a:ext cx="8712968" cy="3075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420315" y="3075806"/>
            <a:ext cx="8280920" cy="1938992"/>
          </a:xfrm>
          <a:prstGeom prst="rect">
            <a:avLst/>
          </a:prstGeom>
          <a:solidFill>
            <a:srgbClr val="000066">
              <a:alpha val="86000"/>
            </a:srgbClr>
          </a:solidFill>
        </p:spPr>
        <p:txBody>
          <a:bodyPr wrap="square" rtlCol="0">
            <a:spAutoFit/>
          </a:bodyPr>
          <a:lstStyle/>
          <a:p>
            <a:pPr>
              <a:spcAft>
                <a:spcPts val="1200"/>
              </a:spcAft>
            </a:pPr>
            <a:r>
              <a:rPr lang="en-US" dirty="0">
                <a:latin typeface="Times New Roman"/>
                <a:ea typeface="Times New Roman"/>
              </a:rPr>
              <a:t>  </a:t>
            </a:r>
            <a:r>
              <a:rPr lang="en-US" b="1" dirty="0">
                <a:solidFill>
                  <a:srgbClr val="FFFF00"/>
                </a:solidFill>
                <a:latin typeface="Times New Roman"/>
                <a:ea typeface="Times New Roman"/>
              </a:rPr>
              <a:t>- </a:t>
            </a:r>
            <a:r>
              <a:rPr lang="en-US" sz="2000" b="1" dirty="0">
                <a:solidFill>
                  <a:srgbClr val="FFFF00"/>
                </a:solidFill>
                <a:latin typeface="Times New Roman"/>
                <a:ea typeface="Times New Roman"/>
              </a:rPr>
              <a:t>T</a:t>
            </a:r>
            <a:r>
              <a:rPr lang="vi-VN" sz="2000" b="1" dirty="0">
                <a:solidFill>
                  <a:srgbClr val="FFFF00"/>
                </a:solidFill>
                <a:latin typeface="Times New Roman"/>
                <a:ea typeface="Times New Roman"/>
              </a:rPr>
              <a:t>hể hiện chuẩn mực đạo đức của cán bộ, đảng viên trong mối quan hệ với đồng chí, đồng nghiệp</a:t>
            </a:r>
            <a:r>
              <a:rPr lang="en-US" sz="2000" b="1" dirty="0">
                <a:solidFill>
                  <a:srgbClr val="FFFF00"/>
                </a:solidFill>
                <a:latin typeface="Times New Roman"/>
                <a:ea typeface="Times New Roman"/>
              </a:rPr>
              <a:t>.</a:t>
            </a:r>
            <a:r>
              <a:rPr lang="vi-VN" sz="2000" b="1" dirty="0">
                <a:solidFill>
                  <a:srgbClr val="FFFF00"/>
                </a:solidFill>
                <a:latin typeface="Times New Roman"/>
                <a:ea typeface="Times New Roman"/>
              </a:rPr>
              <a:t> </a:t>
            </a:r>
            <a:endParaRPr lang="en-US" sz="2000" b="1" dirty="0">
              <a:solidFill>
                <a:srgbClr val="FFFF00"/>
              </a:solidFill>
              <a:latin typeface="Times New Roman"/>
              <a:ea typeface="Times New Roman"/>
            </a:endParaRPr>
          </a:p>
          <a:p>
            <a:pPr>
              <a:spcAft>
                <a:spcPts val="1200"/>
              </a:spcAft>
            </a:pPr>
            <a:r>
              <a:rPr lang="en-US" sz="2000" b="1" dirty="0">
                <a:solidFill>
                  <a:srgbClr val="FFFF00"/>
                </a:solidFill>
                <a:latin typeface="Times New Roman"/>
                <a:ea typeface="Times New Roman"/>
              </a:rPr>
              <a:t>  - K</a:t>
            </a:r>
            <a:r>
              <a:rPr lang="vi-VN" sz="2000" b="1" dirty="0">
                <a:solidFill>
                  <a:srgbClr val="FFFF00"/>
                </a:solidFill>
                <a:latin typeface="Times New Roman"/>
                <a:ea typeface="Times New Roman"/>
              </a:rPr>
              <a:t>hẳng định tính tổ chức, tính pháp lý</a:t>
            </a:r>
            <a:r>
              <a:rPr lang="en-US" sz="2000" b="1" dirty="0">
                <a:solidFill>
                  <a:srgbClr val="FFFF00"/>
                </a:solidFill>
                <a:latin typeface="Times New Roman"/>
                <a:ea typeface="Times New Roman"/>
              </a:rPr>
              <a:t>.</a:t>
            </a:r>
          </a:p>
          <a:p>
            <a:pPr>
              <a:spcAft>
                <a:spcPts val="1200"/>
              </a:spcAft>
            </a:pPr>
            <a:r>
              <a:rPr lang="en-US" sz="2000" b="1" dirty="0">
                <a:solidFill>
                  <a:srgbClr val="FFFF00"/>
                </a:solidFill>
                <a:latin typeface="Times New Roman"/>
                <a:ea typeface="Times New Roman"/>
              </a:rPr>
              <a:t>  - T</a:t>
            </a:r>
            <a:r>
              <a:rPr lang="vi-VN" sz="2000" b="1" dirty="0">
                <a:solidFill>
                  <a:srgbClr val="FFFF00"/>
                </a:solidFill>
                <a:latin typeface="Times New Roman"/>
                <a:ea typeface="Times New Roman"/>
              </a:rPr>
              <a:t>hể hiện đạo lý truyền thống tương thân, tương ái, đoàn kết, chung sức, đồng lòng của con người Việt Nam, dân tộc Việt Nam</a:t>
            </a:r>
            <a:r>
              <a:rPr lang="en-US" sz="2000" b="1" dirty="0">
                <a:solidFill>
                  <a:srgbClr val="FFFF00"/>
                </a:solidFill>
                <a:latin typeface="Times New Roman"/>
                <a:ea typeface="Times New Roman"/>
              </a:rPr>
              <a:t>.</a:t>
            </a:r>
            <a:endParaRPr lang="en-US" sz="2000" b="1" dirty="0">
              <a:solidFill>
                <a:srgbClr val="FFFF00"/>
              </a:solidFill>
            </a:endParaRPr>
          </a:p>
        </p:txBody>
      </p:sp>
    </p:spTree>
    <p:extLst>
      <p:ext uri="{BB962C8B-B14F-4D97-AF65-F5344CB8AC3E}">
        <p14:creationId xmlns:p14="http://schemas.microsoft.com/office/powerpoint/2010/main" val="11352547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4</a:t>
            </a:r>
            <a:endParaRPr lang="x-none" sz="2400" b="1" dirty="0">
              <a:solidFill>
                <a:srgbClr val="FFFF00"/>
              </a:solidFill>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498780C7-22D7-8A83-9CA7-564F6311F1EA}"/>
              </a:ext>
            </a:extLst>
          </p:cNvPr>
          <p:cNvGrpSpPr/>
          <p:nvPr/>
        </p:nvGrpSpPr>
        <p:grpSpPr>
          <a:xfrm>
            <a:off x="85071" y="1852235"/>
            <a:ext cx="8844461" cy="1295579"/>
            <a:chOff x="71886" y="1852233"/>
            <a:chExt cx="8844461" cy="525873"/>
          </a:xfrm>
          <a:solidFill>
            <a:srgbClr val="000066">
              <a:alpha val="91000"/>
            </a:srgbClr>
          </a:solidFill>
        </p:grpSpPr>
        <p:sp>
          <p:nvSpPr>
            <p:cNvPr id="15" name="Freeform 14">
              <a:extLst>
                <a:ext uri="{FF2B5EF4-FFF2-40B4-BE49-F238E27FC236}">
                  <a16:creationId xmlns:a16="http://schemas.microsoft.com/office/drawing/2014/main" id="{EC4739AC-CCE5-7922-279C-BC2D2134F483}"/>
                </a:ext>
              </a:extLst>
            </p:cNvPr>
            <p:cNvSpPr/>
            <p:nvPr/>
          </p:nvSpPr>
          <p:spPr>
            <a:xfrm>
              <a:off x="462698" y="1852233"/>
              <a:ext cx="8453649" cy="525873"/>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grp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b="1" dirty="0">
                  <a:solidFill>
                    <a:srgbClr val="FFFF00">
                      <a:alpha val="99000"/>
                    </a:srgbClr>
                  </a:solidFill>
                  <a:latin typeface="Times New Roman" panose="02020603050405020304" pitchFamily="18" charset="0"/>
                  <a:cs typeface="Times New Roman" panose="02020603050405020304" pitchFamily="18" charset="0"/>
                </a:rPr>
                <a:t>Luôn luôn giữ gìn sự đoàn kết, thống nhất trong Đảng, cơ quan, tổ chức và trong Nhân dân, trước hết là ở chi bộ, cơ quan, đơn vị công tác, khu dân cư; </a:t>
              </a:r>
              <a:endParaRPr lang="x-none" sz="2200" b="1" kern="1200" dirty="0">
                <a:solidFill>
                  <a:srgbClr val="FFFF00">
                    <a:alpha val="99000"/>
                  </a:srgbClr>
                </a:solidFill>
                <a:latin typeface="Times New Roman" panose="02020603050405020304" pitchFamily="18" charset="0"/>
                <a:cs typeface="Times New Roman" panose="02020603050405020304" pitchFamily="18" charset="0"/>
              </a:endParaRPr>
            </a:p>
          </p:txBody>
        </p:sp>
        <p:grpSp>
          <p:nvGrpSpPr>
            <p:cNvPr id="25" name="Group 24">
              <a:extLst>
                <a:ext uri="{FF2B5EF4-FFF2-40B4-BE49-F238E27FC236}">
                  <a16:creationId xmlns:a16="http://schemas.microsoft.com/office/drawing/2014/main" id="{46337547-6BF2-EC86-A1CA-3B01C5EC5055}"/>
                </a:ext>
              </a:extLst>
            </p:cNvPr>
            <p:cNvGrpSpPr/>
            <p:nvPr/>
          </p:nvGrpSpPr>
          <p:grpSpPr>
            <a:xfrm>
              <a:off x="71886" y="1939687"/>
              <a:ext cx="647300" cy="321507"/>
              <a:chOff x="71886" y="1939687"/>
              <a:chExt cx="647300" cy="321507"/>
            </a:xfrm>
            <a:grpFill/>
          </p:grpSpPr>
          <p:sp>
            <p:nvSpPr>
              <p:cNvPr id="16" name="Oval 15">
                <a:extLst>
                  <a:ext uri="{FF2B5EF4-FFF2-40B4-BE49-F238E27FC236}">
                    <a16:creationId xmlns:a16="http://schemas.microsoft.com/office/drawing/2014/main" id="{89896FFC-1AD6-EF83-CB5D-B0B8D83A12E6}"/>
                  </a:ext>
                </a:extLst>
              </p:cNvPr>
              <p:cNvSpPr/>
              <p:nvPr/>
            </p:nvSpPr>
            <p:spPr>
              <a:xfrm>
                <a:off x="71886" y="1939687"/>
                <a:ext cx="647300" cy="321507"/>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24" name="TextBox 23">
                <a:extLst>
                  <a:ext uri="{FF2B5EF4-FFF2-40B4-BE49-F238E27FC236}">
                    <a16:creationId xmlns:a16="http://schemas.microsoft.com/office/drawing/2014/main" id="{99176799-5BED-A8C4-2F7A-102E1BF52CE4}"/>
                  </a:ext>
                </a:extLst>
              </p:cNvPr>
              <p:cNvSpPr txBox="1"/>
              <p:nvPr/>
            </p:nvSpPr>
            <p:spPr>
              <a:xfrm>
                <a:off x="229968" y="1998143"/>
                <a:ext cx="338554" cy="187389"/>
              </a:xfrm>
              <a:prstGeom prst="rect">
                <a:avLst/>
              </a:prstGeom>
              <a:noFill/>
            </p:spPr>
            <p:txBody>
              <a:bodyPr wrap="none" rtlCol="0">
                <a:spAutoFit/>
              </a:bodyPr>
              <a:lstStyle/>
              <a:p>
                <a:r>
                  <a:rPr lang="en-US" sz="2400" b="1" dirty="0">
                    <a:solidFill>
                      <a:srgbClr val="FFFF00">
                        <a:alpha val="99000"/>
                      </a:srgbClr>
                    </a:solidFill>
                    <a:latin typeface="Times New Roman" panose="02020603050405020304" pitchFamily="18" charset="0"/>
                    <a:cs typeface="Times New Roman" panose="02020603050405020304" pitchFamily="18" charset="0"/>
                  </a:rPr>
                  <a:t>1</a:t>
                </a:r>
                <a:endParaRPr lang="x-none" sz="2400" b="1" dirty="0">
                  <a:solidFill>
                    <a:srgbClr val="FFFF00">
                      <a:alpha val="99000"/>
                    </a:srgbClr>
                  </a:solidFill>
                  <a:latin typeface="Times New Roman" panose="02020603050405020304" pitchFamily="18" charset="0"/>
                  <a:cs typeface="Times New Roman" panose="02020603050405020304" pitchFamily="18" charset="0"/>
                </a:endParaRPr>
              </a:p>
            </p:txBody>
          </p:sp>
        </p:grpSp>
      </p:grpSp>
      <p:sp>
        <p:nvSpPr>
          <p:cNvPr id="17" name="Freeform 16">
            <a:extLst>
              <a:ext uri="{FF2B5EF4-FFF2-40B4-BE49-F238E27FC236}">
                <a16:creationId xmlns:a16="http://schemas.microsoft.com/office/drawing/2014/main" id="{403A9780-F6B9-8F46-FEA7-3512A8B6A8E7}"/>
              </a:ext>
            </a:extLst>
          </p:cNvPr>
          <p:cNvSpPr/>
          <p:nvPr/>
        </p:nvSpPr>
        <p:spPr>
          <a:xfrm>
            <a:off x="421305" y="3332068"/>
            <a:ext cx="8457358" cy="79208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91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en-US" sz="2200" b="1" dirty="0">
                <a:solidFill>
                  <a:srgbClr val="FFFF00">
                    <a:alpha val="99000"/>
                  </a:srgbClr>
                </a:solidFill>
                <a:latin typeface="Times New Roman" panose="02020603050405020304" pitchFamily="18" charset="0"/>
                <a:cs typeface="Times New Roman" panose="02020603050405020304" pitchFamily="18" charset="0"/>
              </a:rPr>
              <a:t>K</a:t>
            </a:r>
            <a:r>
              <a:rPr lang="vi-VN" sz="2200" b="1" dirty="0">
                <a:solidFill>
                  <a:srgbClr val="FFFF00">
                    <a:alpha val="99000"/>
                  </a:srgbClr>
                </a:solidFill>
                <a:latin typeface="Times New Roman" panose="02020603050405020304" pitchFamily="18" charset="0"/>
                <a:cs typeface="Times New Roman" panose="02020603050405020304" pitchFamily="18" charset="0"/>
              </a:rPr>
              <a:t>iên quyết đấu tranh với những biểu hiện chia rẽ, bè phái, cục bộ, lợi ích nhóm; </a:t>
            </a:r>
            <a:r>
              <a:rPr lang="en-US" sz="2200" b="1" dirty="0">
                <a:solidFill>
                  <a:srgbClr val="FFFF00">
                    <a:alpha val="99000"/>
                  </a:srgbClr>
                </a:solidFill>
                <a:latin typeface="Times New Roman" panose="02020603050405020304" pitchFamily="18" charset="0"/>
                <a:cs typeface="Times New Roman" panose="02020603050405020304" pitchFamily="18" charset="0"/>
              </a:rPr>
              <a:t> </a:t>
            </a:r>
            <a:endParaRPr lang="x-none" sz="2200" b="1">
              <a:solidFill>
                <a:srgbClr val="FFFF00">
                  <a:alpha val="99000"/>
                </a:srgbClr>
              </a:solidFill>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id="{403A9780-F6B9-8F46-FEA7-3512A8B6A8E7}"/>
              </a:ext>
            </a:extLst>
          </p:cNvPr>
          <p:cNvSpPr/>
          <p:nvPr/>
        </p:nvSpPr>
        <p:spPr>
          <a:xfrm>
            <a:off x="472174" y="4299942"/>
            <a:ext cx="8457358" cy="76446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91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en-US" sz="2200" b="1" dirty="0">
                <a:solidFill>
                  <a:srgbClr val="FFFF00">
                    <a:alpha val="99000"/>
                  </a:srgbClr>
                </a:solidFill>
                <a:latin typeface="Times New Roman" panose="02020603050405020304" pitchFamily="18" charset="0"/>
                <a:cs typeface="Times New Roman" panose="02020603050405020304" pitchFamily="18" charset="0"/>
              </a:rPr>
              <a:t>X</a:t>
            </a:r>
            <a:r>
              <a:rPr lang="vi-VN" sz="2200" b="1" dirty="0">
                <a:solidFill>
                  <a:srgbClr val="FFFF00">
                    <a:alpha val="99000"/>
                  </a:srgbClr>
                </a:solidFill>
                <a:latin typeface="Times New Roman" panose="02020603050405020304" pitchFamily="18" charset="0"/>
                <a:cs typeface="Times New Roman" panose="02020603050405020304" pitchFamily="18" charset="0"/>
              </a:rPr>
              <a:t>ây dựng, chỉnh đốn Đảng và hệ thống chính trị thật sự trong sạch, vững mạnh toàn diện.</a:t>
            </a:r>
            <a:endParaRPr lang="x-none" sz="2200" b="1">
              <a:solidFill>
                <a:srgbClr val="FFFF00">
                  <a:alpha val="99000"/>
                </a:srgb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1697317"/>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4</a:t>
            </a:r>
            <a:endParaRPr lang="x-none" sz="2400" b="1" dirty="0">
              <a:solidFill>
                <a:srgbClr val="FFFF00"/>
              </a:solidFill>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C4739AC-CCE5-7922-279C-BC2D2134F483}"/>
              </a:ext>
            </a:extLst>
          </p:cNvPr>
          <p:cNvSpPr/>
          <p:nvPr/>
        </p:nvSpPr>
        <p:spPr>
          <a:xfrm>
            <a:off x="475883" y="1852235"/>
            <a:ext cx="8453649" cy="1079555"/>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87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defTabSz="977900">
              <a:lnSpc>
                <a:spcPct val="90000"/>
              </a:lnSpc>
              <a:spcAft>
                <a:spcPts val="1200"/>
              </a:spcAft>
            </a:pPr>
            <a:r>
              <a:rPr lang="en-US" sz="2200" b="1" dirty="0">
                <a:solidFill>
                  <a:srgbClr val="FFFF00"/>
                </a:solidFill>
                <a:latin typeface="Times New Roman" panose="02020603050405020304" pitchFamily="18" charset="0"/>
                <a:cs typeface="Times New Roman" panose="02020603050405020304" pitchFamily="18" charset="0"/>
              </a:rPr>
              <a:t>  </a:t>
            </a:r>
            <a:r>
              <a:rPr lang="vi-VN" sz="2200" b="1" dirty="0">
                <a:solidFill>
                  <a:srgbClr val="FFFF00"/>
                </a:solidFill>
                <a:latin typeface="Times New Roman" panose="02020603050405020304" pitchFamily="18" charset="0"/>
                <a:cs typeface="Times New Roman" panose="02020603050405020304" pitchFamily="18" charset="0"/>
              </a:rPr>
              <a:t>Nêu cao ý thức tổ chức kỷ luật, kỷ cương, nhất là kỷ luật phát ngôn. </a:t>
            </a:r>
            <a:endParaRPr lang="x-none" sz="2200" b="1" kern="1200" dirty="0">
              <a:solidFill>
                <a:srgbClr val="FFFF00"/>
              </a:solidFill>
              <a:latin typeface="Times New Roman" panose="02020603050405020304" pitchFamily="18" charset="0"/>
              <a:cs typeface="Times New Roman" panose="02020603050405020304" pitchFamily="18" charset="0"/>
            </a:endParaRPr>
          </a:p>
        </p:txBody>
      </p:sp>
      <p:sp>
        <p:nvSpPr>
          <p:cNvPr id="17" name="Freeform 16">
            <a:extLst>
              <a:ext uri="{FF2B5EF4-FFF2-40B4-BE49-F238E27FC236}">
                <a16:creationId xmlns:a16="http://schemas.microsoft.com/office/drawing/2014/main" id="{403A9780-F6B9-8F46-FEA7-3512A8B6A8E7}"/>
              </a:ext>
            </a:extLst>
          </p:cNvPr>
          <p:cNvSpPr/>
          <p:nvPr/>
        </p:nvSpPr>
        <p:spPr>
          <a:xfrm>
            <a:off x="421305" y="3332068"/>
            <a:ext cx="8457358" cy="139992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87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vi-VN" sz="2200" b="1" dirty="0">
                <a:solidFill>
                  <a:srgbClr val="FFFF00"/>
                </a:solidFill>
                <a:latin typeface="Times New Roman" panose="02020603050405020304" pitchFamily="18" charset="0"/>
                <a:cs typeface="Times New Roman" panose="02020603050405020304" pitchFamily="18" charset="0"/>
              </a:rPr>
              <a:t>Nói và làm theo đúng chủ trương, đường lối của Đảng, chính sách, pháp luật của Nhà nước; chấp hành các quy định của cơ quan, đơn vị; phục tùng sự phân công của Đảng, của tổ chức.</a:t>
            </a:r>
            <a:endParaRPr lang="x-none" sz="2200" b="1">
              <a:solidFill>
                <a:srgbClr val="FFFF00"/>
              </a:solidFill>
              <a:latin typeface="Times New Roman" panose="02020603050405020304" pitchFamily="18" charset="0"/>
              <a:cs typeface="Times New Roman" panose="02020603050405020304" pitchFamily="18" charset="0"/>
            </a:endParaRPr>
          </a:p>
        </p:txBody>
      </p:sp>
      <p:sp>
        <p:nvSpPr>
          <p:cNvPr id="10" name="Oval 9">
            <a:extLst>
              <a:ext uri="{FF2B5EF4-FFF2-40B4-BE49-F238E27FC236}">
                <a16:creationId xmlns:a16="http://schemas.microsoft.com/office/drawing/2014/main" id="{08883A17-4F4D-7242-A2BC-D05CFFEAB1D5}"/>
              </a:ext>
            </a:extLst>
          </p:cNvPr>
          <p:cNvSpPr/>
          <p:nvPr/>
        </p:nvSpPr>
        <p:spPr>
          <a:xfrm>
            <a:off x="85071" y="2067693"/>
            <a:ext cx="647300" cy="792088"/>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12" name="TextBox 11">
            <a:extLst>
              <a:ext uri="{FF2B5EF4-FFF2-40B4-BE49-F238E27FC236}">
                <a16:creationId xmlns:a16="http://schemas.microsoft.com/office/drawing/2014/main" id="{057160F1-7E42-8B46-8E03-6695897013B5}"/>
              </a:ext>
            </a:extLst>
          </p:cNvPr>
          <p:cNvSpPr txBox="1"/>
          <p:nvPr/>
        </p:nvSpPr>
        <p:spPr>
          <a:xfrm>
            <a:off x="243153" y="2211709"/>
            <a:ext cx="338554" cy="461665"/>
          </a:xfrm>
          <a:prstGeom prst="rect">
            <a:avLst/>
          </a:prstGeom>
          <a:noFill/>
        </p:spPr>
        <p:txBody>
          <a:bodyPr wrap="none" rtlCol="0">
            <a:spAutoFit/>
          </a:bodyPr>
          <a:lstStyle/>
          <a:p>
            <a:r>
              <a:rPr lang="en-US" sz="2400" b="1" dirty="0">
                <a:solidFill>
                  <a:srgbClr val="FFFF00">
                    <a:alpha val="99000"/>
                  </a:srgbClr>
                </a:solidFill>
                <a:latin typeface="Times New Roman" panose="02020603050405020304" pitchFamily="18" charset="0"/>
                <a:cs typeface="Times New Roman" panose="02020603050405020304" pitchFamily="18" charset="0"/>
              </a:rPr>
              <a:t>2</a:t>
            </a:r>
            <a:endParaRPr lang="x-none" sz="2400" b="1" dirty="0">
              <a:solidFill>
                <a:srgbClr val="FFFF00">
                  <a:alpha val="99000"/>
                </a:srgb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0222628"/>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9000"/>
          </a:blip>
          <a:srcRect/>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4</a:t>
            </a:r>
            <a:endParaRPr lang="x-none" sz="2400" b="1" dirty="0">
              <a:solidFill>
                <a:srgbClr val="FFFF00"/>
              </a:solidFill>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C4739AC-CCE5-7922-279C-BC2D2134F483}"/>
              </a:ext>
            </a:extLst>
          </p:cNvPr>
          <p:cNvSpPr/>
          <p:nvPr/>
        </p:nvSpPr>
        <p:spPr>
          <a:xfrm>
            <a:off x="475883" y="1852235"/>
            <a:ext cx="8453649" cy="2015659"/>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200" b="1" dirty="0">
                <a:solidFill>
                  <a:srgbClr val="FFFF00"/>
                </a:solidFill>
                <a:latin typeface="Times New Roman" panose="02020603050405020304" pitchFamily="18" charset="0"/>
                <a:cs typeface="Times New Roman" panose="02020603050405020304" pitchFamily="18" charset="0"/>
              </a:rPr>
              <a:t>Sống có nghĩa tình, chân thành, thương yêu, đối xử, giúp đỡ đồng chí, đồng nghiệp và mọi người theo lẽ phải, phù hợp với đạo lý dân tộc, cùng nhau tiến bộ.</a:t>
            </a:r>
            <a:endParaRPr lang="x-none" sz="2200" b="1" kern="1200" dirty="0">
              <a:solidFill>
                <a:srgbClr val="FFFF00"/>
              </a:solidFill>
              <a:latin typeface="Times New Roman" panose="02020603050405020304" pitchFamily="18" charset="0"/>
              <a:cs typeface="Times New Roman" panose="02020603050405020304" pitchFamily="18" charset="0"/>
            </a:endParaRPr>
          </a:p>
        </p:txBody>
      </p:sp>
      <p:sp>
        <p:nvSpPr>
          <p:cNvPr id="9" name="Oval 8">
            <a:extLst>
              <a:ext uri="{FF2B5EF4-FFF2-40B4-BE49-F238E27FC236}">
                <a16:creationId xmlns:a16="http://schemas.microsoft.com/office/drawing/2014/main" id="{8F369867-2671-4F45-90FE-74C15320B94A}"/>
              </a:ext>
            </a:extLst>
          </p:cNvPr>
          <p:cNvSpPr/>
          <p:nvPr/>
        </p:nvSpPr>
        <p:spPr>
          <a:xfrm>
            <a:off x="35868" y="2277330"/>
            <a:ext cx="647300" cy="792088"/>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10" name="TextBox 9">
            <a:extLst>
              <a:ext uri="{FF2B5EF4-FFF2-40B4-BE49-F238E27FC236}">
                <a16:creationId xmlns:a16="http://schemas.microsoft.com/office/drawing/2014/main" id="{23654B7B-77AF-7742-8402-434AC613A6D5}"/>
              </a:ext>
            </a:extLst>
          </p:cNvPr>
          <p:cNvSpPr txBox="1"/>
          <p:nvPr/>
        </p:nvSpPr>
        <p:spPr>
          <a:xfrm>
            <a:off x="190241" y="2442541"/>
            <a:ext cx="338554" cy="461665"/>
          </a:xfrm>
          <a:prstGeom prst="rect">
            <a:avLst/>
          </a:prstGeom>
          <a:noFill/>
        </p:spPr>
        <p:txBody>
          <a:bodyPr wrap="none" rtlCol="0">
            <a:spAutoFit/>
          </a:bodyPr>
          <a:lstStyle/>
          <a:p>
            <a:r>
              <a:rPr lang="en-US" sz="2400" b="1" dirty="0">
                <a:solidFill>
                  <a:srgbClr val="FFFF00">
                    <a:alpha val="99000"/>
                  </a:srgbClr>
                </a:solidFill>
                <a:latin typeface="Times New Roman" panose="02020603050405020304" pitchFamily="18" charset="0"/>
                <a:cs typeface="Times New Roman" panose="02020603050405020304" pitchFamily="18" charset="0"/>
              </a:rPr>
              <a:t>3</a:t>
            </a:r>
            <a:endParaRPr lang="x-none" sz="2400" b="1" dirty="0">
              <a:solidFill>
                <a:srgbClr val="FFFF00">
                  <a:alpha val="99000"/>
                </a:srgb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2371230"/>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bg>
      <p:bgPr>
        <a:blipFill>
          <a:blip r:embed="rId2">
            <a:alphaModFix amt="99000"/>
          </a:blip>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4</a:t>
            </a:r>
            <a:endParaRPr lang="x-none" sz="2400" b="1" dirty="0">
              <a:solidFill>
                <a:srgbClr val="FFFF00"/>
              </a:solidFill>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C4739AC-CCE5-7922-279C-BC2D2134F483}"/>
              </a:ext>
            </a:extLst>
          </p:cNvPr>
          <p:cNvSpPr/>
          <p:nvPr/>
        </p:nvSpPr>
        <p:spPr>
          <a:xfrm>
            <a:off x="475883" y="1852234"/>
            <a:ext cx="8453649" cy="1079554"/>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85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defTabSz="977900">
              <a:lnSpc>
                <a:spcPct val="90000"/>
              </a:lnSpc>
              <a:spcAft>
                <a:spcPts val="1200"/>
              </a:spcAft>
            </a:pPr>
            <a:r>
              <a:rPr lang="vi-VN" sz="2000" b="1" dirty="0">
                <a:solidFill>
                  <a:srgbClr val="FFFF00"/>
                </a:solidFill>
                <a:latin typeface="+mj-lt"/>
              </a:rPr>
              <a:t>Nêu cao trách nhiệm trong công tác và sinh hoạt; sẵn sàng đảm nhận và hoàn thành tốt nhiệm vụ được giao</a:t>
            </a:r>
            <a:endParaRPr lang="x-none" sz="2000" b="1" kern="1200" dirty="0">
              <a:solidFill>
                <a:srgbClr val="FFFF00"/>
              </a:solidFill>
              <a:latin typeface="+mj-lt"/>
              <a:cs typeface="Times New Roman" panose="02020603050405020304" pitchFamily="18" charset="0"/>
            </a:endParaRPr>
          </a:p>
        </p:txBody>
      </p:sp>
      <p:sp>
        <p:nvSpPr>
          <p:cNvPr id="17" name="Freeform 16">
            <a:extLst>
              <a:ext uri="{FF2B5EF4-FFF2-40B4-BE49-F238E27FC236}">
                <a16:creationId xmlns:a16="http://schemas.microsoft.com/office/drawing/2014/main" id="{403A9780-F6B9-8F46-FEA7-3512A8B6A8E7}"/>
              </a:ext>
            </a:extLst>
          </p:cNvPr>
          <p:cNvSpPr/>
          <p:nvPr/>
        </p:nvSpPr>
        <p:spPr>
          <a:xfrm>
            <a:off x="421305" y="3147814"/>
            <a:ext cx="8457358" cy="97634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85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vi-VN" sz="2000" b="1" dirty="0">
                <a:solidFill>
                  <a:srgbClr val="FFFF00"/>
                </a:solidFill>
                <a:latin typeface="Times New Roman" pitchFamily="18" charset="0"/>
                <a:cs typeface="Times New Roman" pitchFamily="18" charset="0"/>
              </a:rPr>
              <a:t>Kiên quyết đấu tranh, phê phán mọi hành vi né tránh, đùn đẩy, hoặc có tư tưởng trung bình chủ nghĩa, làm việc cầm chừng, sợ trách nhiệm, không dám làm.</a:t>
            </a:r>
            <a:endParaRPr lang="x-none" sz="2200" b="1">
              <a:solidFill>
                <a:srgbClr val="FFFF00"/>
              </a:solidFill>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id="{403A9780-F6B9-8F46-FEA7-3512A8B6A8E7}"/>
              </a:ext>
            </a:extLst>
          </p:cNvPr>
          <p:cNvSpPr/>
          <p:nvPr/>
        </p:nvSpPr>
        <p:spPr>
          <a:xfrm>
            <a:off x="472174" y="4299942"/>
            <a:ext cx="8457358" cy="76446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rgbClr val="000066">
              <a:alpha val="85000"/>
            </a:srgb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lvl="0" algn="just" defTabSz="977900">
              <a:lnSpc>
                <a:spcPct val="90000"/>
              </a:lnSpc>
              <a:spcAft>
                <a:spcPts val="1200"/>
              </a:spcAft>
            </a:pPr>
            <a:r>
              <a:rPr lang="vi-VN" sz="2000" b="1" dirty="0">
                <a:solidFill>
                  <a:srgbClr val="FFFF00"/>
                </a:solidFill>
                <a:latin typeface="+mj-lt"/>
              </a:rPr>
              <a:t>Làm tốt trách nhiệm, bổn phận, nghĩa vụ đối với gia đình, cộng đồng, xã hội.</a:t>
            </a:r>
            <a:endParaRPr lang="x-none" sz="2000" b="1">
              <a:solidFill>
                <a:srgbClr val="FFFF00"/>
              </a:solidFill>
              <a:latin typeface="+mj-lt"/>
              <a:cs typeface="Times New Roman" panose="02020603050405020304" pitchFamily="18" charset="0"/>
            </a:endParaRPr>
          </a:p>
        </p:txBody>
      </p:sp>
      <p:sp>
        <p:nvSpPr>
          <p:cNvPr id="3" name="Rectangle 2"/>
          <p:cNvSpPr/>
          <p:nvPr/>
        </p:nvSpPr>
        <p:spPr>
          <a:xfrm>
            <a:off x="2286000" y="1417588"/>
            <a:ext cx="4572000" cy="369332"/>
          </a:xfrm>
          <a:prstGeom prst="rect">
            <a:avLst/>
          </a:prstGeom>
        </p:spPr>
        <p:txBody>
          <a:bodyPr>
            <a:spAutoFit/>
          </a:bodyPr>
          <a:lstStyle/>
          <a:p>
            <a:r>
              <a:rPr lang="vi-VN" dirty="0"/>
              <a:t>. </a:t>
            </a:r>
            <a:endParaRPr lang="en-US" dirty="0"/>
          </a:p>
        </p:txBody>
      </p:sp>
      <p:sp>
        <p:nvSpPr>
          <p:cNvPr id="12" name="Oval 11">
            <a:extLst>
              <a:ext uri="{FF2B5EF4-FFF2-40B4-BE49-F238E27FC236}">
                <a16:creationId xmlns:a16="http://schemas.microsoft.com/office/drawing/2014/main" id="{D7B9892F-59E7-CC4D-AB0E-8EA2C146D54D}"/>
              </a:ext>
            </a:extLst>
          </p:cNvPr>
          <p:cNvSpPr/>
          <p:nvPr/>
        </p:nvSpPr>
        <p:spPr>
          <a:xfrm>
            <a:off x="85071" y="2067693"/>
            <a:ext cx="647300" cy="792088"/>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13" name="TextBox 12">
            <a:extLst>
              <a:ext uri="{FF2B5EF4-FFF2-40B4-BE49-F238E27FC236}">
                <a16:creationId xmlns:a16="http://schemas.microsoft.com/office/drawing/2014/main" id="{EDA4110C-D50E-3C42-9172-62B4D5AE72DA}"/>
              </a:ext>
            </a:extLst>
          </p:cNvPr>
          <p:cNvSpPr txBox="1"/>
          <p:nvPr/>
        </p:nvSpPr>
        <p:spPr>
          <a:xfrm>
            <a:off x="243153" y="2211709"/>
            <a:ext cx="338554" cy="461665"/>
          </a:xfrm>
          <a:prstGeom prst="rect">
            <a:avLst/>
          </a:prstGeom>
          <a:noFill/>
        </p:spPr>
        <p:txBody>
          <a:bodyPr wrap="none" rtlCol="0">
            <a:spAutoFit/>
          </a:bodyPr>
          <a:lstStyle/>
          <a:p>
            <a:r>
              <a:rPr lang="en-US" sz="2400" b="1" dirty="0">
                <a:solidFill>
                  <a:srgbClr val="FFFF00">
                    <a:alpha val="99000"/>
                  </a:srgbClr>
                </a:solidFill>
                <a:latin typeface="Times New Roman" panose="02020603050405020304" pitchFamily="18" charset="0"/>
                <a:cs typeface="Times New Roman" panose="02020603050405020304" pitchFamily="18" charset="0"/>
              </a:rPr>
              <a:t>4</a:t>
            </a:r>
            <a:endParaRPr lang="x-none" sz="2400" b="1" dirty="0">
              <a:solidFill>
                <a:srgbClr val="FFFF00">
                  <a:alpha val="99000"/>
                </a:srgb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7906358"/>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bg>
      <p:bgPr>
        <a:blipFill>
          <a:blip r:embed="rId2">
            <a:alphaModFix amt="99000"/>
          </a:blip>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C1E2E9-D297-730A-A95A-635100C64425}"/>
              </a:ext>
            </a:extLst>
          </p:cNvPr>
          <p:cNvSpPr txBox="1"/>
          <p:nvPr/>
        </p:nvSpPr>
        <p:spPr>
          <a:xfrm>
            <a:off x="1691680" y="411510"/>
            <a:ext cx="7272808" cy="371255"/>
          </a:xfrm>
          <a:prstGeom prst="rect">
            <a:avLst/>
          </a:prstGeom>
          <a:noFill/>
        </p:spPr>
        <p:txBody>
          <a:bodyPr wrap="square">
            <a:spAutoFit/>
          </a:bodyPr>
          <a:lstStyle/>
          <a:p>
            <a:pPr indent="270510" algn="just">
              <a:lnSpc>
                <a:spcPts val="1900"/>
              </a:lnSpc>
              <a:spcBef>
                <a:spcPts val="200"/>
              </a:spcBef>
              <a:spcAft>
                <a:spcPts val="200"/>
              </a:spcAft>
            </a:pPr>
            <a:r>
              <a:rPr lang="vi-VN" sz="3200" b="1" dirty="0">
                <a:solidFill>
                  <a:srgbClr val="C00000"/>
                </a:solidFill>
                <a:latin typeface="Times New Roman" panose="02020603050405020304" pitchFamily="18" charset="0"/>
                <a:ea typeface="Times New Roman" panose="02020603050405020304" pitchFamily="18" charset="0"/>
              </a:rPr>
              <a:t>2.2. </a:t>
            </a:r>
            <a:r>
              <a:rPr lang="en-US" sz="3200" b="1" dirty="0" err="1">
                <a:solidFill>
                  <a:srgbClr val="C00000"/>
                </a:solidFill>
                <a:latin typeface="Times New Roman" panose="02020603050405020304" pitchFamily="18" charset="0"/>
                <a:ea typeface="Times New Roman" panose="02020603050405020304" pitchFamily="18" charset="0"/>
              </a:rPr>
              <a:t>Nội</a:t>
            </a:r>
            <a:r>
              <a:rPr lang="en-US" sz="3200" b="1" dirty="0">
                <a:solidFill>
                  <a:srgbClr val="C00000"/>
                </a:solidFill>
                <a:latin typeface="Times New Roman" panose="02020603050405020304" pitchFamily="18" charset="0"/>
                <a:ea typeface="Times New Roman" panose="02020603050405020304" pitchFamily="18" charset="0"/>
              </a:rPr>
              <a:t> dung</a:t>
            </a:r>
            <a:r>
              <a:rPr lang="vi-VN" sz="3200" b="1" dirty="0">
                <a:solidFill>
                  <a:srgbClr val="C00000"/>
                </a:solidFill>
                <a:latin typeface="Times New Roman" panose="02020603050405020304" pitchFamily="18" charset="0"/>
                <a:ea typeface="Times New Roman" panose="02020603050405020304" pitchFamily="18" charset="0"/>
              </a:rPr>
              <a:t> cốt lõi của Quy định </a:t>
            </a:r>
          </a:p>
        </p:txBody>
      </p:sp>
      <p:graphicFrame>
        <p:nvGraphicFramePr>
          <p:cNvPr id="5" name="Diagram 4">
            <a:extLst>
              <a:ext uri="{FF2B5EF4-FFF2-40B4-BE49-F238E27FC236}">
                <a16:creationId xmlns:a16="http://schemas.microsoft.com/office/drawing/2014/main" id="{1992D309-772F-20E1-679B-66C21E771265}"/>
              </a:ext>
            </a:extLst>
          </p:cNvPr>
          <p:cNvGraphicFramePr/>
          <p:nvPr>
            <p:extLst>
              <p:ext uri="{D42A27DB-BD31-4B8C-83A1-F6EECF244321}">
                <p14:modId xmlns:p14="http://schemas.microsoft.com/office/powerpoint/2010/main" val="789931993"/>
              </p:ext>
            </p:extLst>
          </p:nvPr>
        </p:nvGraphicFramePr>
        <p:xfrm>
          <a:off x="251520" y="1203598"/>
          <a:ext cx="8640960" cy="3075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420315" y="3075806"/>
            <a:ext cx="8280920" cy="1785104"/>
          </a:xfrm>
          <a:prstGeom prst="rect">
            <a:avLst/>
          </a:prstGeom>
          <a:solidFill>
            <a:schemeClr val="tx2">
              <a:lumMod val="75000"/>
            </a:schemeClr>
          </a:solidFill>
        </p:spPr>
        <p:txBody>
          <a:bodyPr wrap="square" rtlCol="0">
            <a:spAutoFit/>
          </a:bodyPr>
          <a:lstStyle/>
          <a:p>
            <a:pPr>
              <a:spcAft>
                <a:spcPts val="1200"/>
              </a:spcAft>
            </a:pPr>
            <a:r>
              <a:rPr lang="en-US" b="1" dirty="0">
                <a:solidFill>
                  <a:srgbClr val="FFFF00"/>
                </a:solidFill>
                <a:latin typeface="Times New Roman"/>
                <a:ea typeface="Times New Roman"/>
              </a:rPr>
              <a:t>  - </a:t>
            </a:r>
            <a:r>
              <a:rPr lang="en-US" sz="2000" b="1" dirty="0">
                <a:solidFill>
                  <a:srgbClr val="FFFF00"/>
                </a:solidFill>
                <a:latin typeface="Times New Roman"/>
                <a:ea typeface="Times New Roman"/>
              </a:rPr>
              <a:t>T</a:t>
            </a:r>
            <a:r>
              <a:rPr lang="vi-VN" sz="2000" b="1" dirty="0">
                <a:solidFill>
                  <a:srgbClr val="FFFF00"/>
                </a:solidFill>
                <a:latin typeface="Times New Roman"/>
                <a:ea typeface="Times New Roman"/>
              </a:rPr>
              <a:t>hể hiện chuẩn mực đạo đức của cán bộ, đảng viên trong mối quan hệ với bản thân. </a:t>
            </a:r>
            <a:endParaRPr lang="en-US" sz="2000" b="1" dirty="0">
              <a:solidFill>
                <a:srgbClr val="FFFF00"/>
              </a:solidFill>
              <a:latin typeface="Times New Roman"/>
              <a:ea typeface="Times New Roman"/>
            </a:endParaRPr>
          </a:p>
          <a:p>
            <a:pPr>
              <a:spcAft>
                <a:spcPts val="1200"/>
              </a:spcAft>
            </a:pPr>
            <a:r>
              <a:rPr lang="en-US" sz="2000" b="1" dirty="0">
                <a:solidFill>
                  <a:srgbClr val="FFFF00"/>
                </a:solidFill>
                <a:latin typeface="Times New Roman"/>
                <a:ea typeface="Times New Roman"/>
              </a:rPr>
              <a:t>  - </a:t>
            </a:r>
            <a:r>
              <a:rPr lang="vi-VN" sz="2000" b="1" dirty="0">
                <a:solidFill>
                  <a:srgbClr val="FFFF00"/>
                </a:solidFill>
                <a:latin typeface="Times New Roman"/>
                <a:ea typeface="Times New Roman"/>
              </a:rPr>
              <a:t>Thể hiện vai trò gương mẫu, đi đầu trong công tác, lối sống, tu dưỡng, rèn luyện, học tập, giữ gìn bản thân trong sạch, không ngừng hoàn thiện bản thân</a:t>
            </a:r>
            <a:r>
              <a:rPr lang="en-US" sz="2000" dirty="0">
                <a:latin typeface="Times New Roman"/>
                <a:ea typeface="Times New Roman"/>
              </a:rPr>
              <a:t>.</a:t>
            </a:r>
            <a:endParaRPr lang="en-US" sz="2000" dirty="0"/>
          </a:p>
        </p:txBody>
      </p:sp>
    </p:spTree>
    <p:extLst>
      <p:ext uri="{BB962C8B-B14F-4D97-AF65-F5344CB8AC3E}">
        <p14:creationId xmlns:p14="http://schemas.microsoft.com/office/powerpoint/2010/main" val="40567642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a:blip r:embed="rId2">
            <a:alphaModFix amt="99000"/>
          </a:blip>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5</a:t>
            </a:r>
            <a:endParaRPr lang="x-none" sz="2400" b="1" dirty="0">
              <a:solidFill>
                <a:srgbClr val="FFFF00"/>
              </a:solidFill>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C4739AC-CCE5-7922-279C-BC2D2134F483}"/>
              </a:ext>
            </a:extLst>
          </p:cNvPr>
          <p:cNvSpPr/>
          <p:nvPr/>
        </p:nvSpPr>
        <p:spPr>
          <a:xfrm>
            <a:off x="475883" y="1852234"/>
            <a:ext cx="8453649" cy="1439595"/>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000" b="1" dirty="0">
                <a:solidFill>
                  <a:srgbClr val="FFFF00"/>
                </a:solidFill>
                <a:latin typeface="+mj-lt"/>
              </a:rPr>
              <a:t>Gương mẫu trong công tác và sinh hoạt, tích cực học tập và làm theo tư tưởng, đạo đức, phong cách Hồ Chí Minh.</a:t>
            </a:r>
            <a:endParaRPr lang="x-none" sz="2000" b="1" kern="1200" dirty="0">
              <a:solidFill>
                <a:srgbClr val="FFFF00"/>
              </a:solidFill>
              <a:latin typeface="+mj-lt"/>
              <a:cs typeface="Times New Roman" panose="02020603050405020304" pitchFamily="18" charset="0"/>
            </a:endParaRPr>
          </a:p>
        </p:txBody>
      </p:sp>
      <p:sp>
        <p:nvSpPr>
          <p:cNvPr id="17" name="Freeform 16">
            <a:extLst>
              <a:ext uri="{FF2B5EF4-FFF2-40B4-BE49-F238E27FC236}">
                <a16:creationId xmlns:a16="http://schemas.microsoft.com/office/drawing/2014/main" id="{403A9780-F6B9-8F46-FEA7-3512A8B6A8E7}"/>
              </a:ext>
            </a:extLst>
          </p:cNvPr>
          <p:cNvSpPr/>
          <p:nvPr/>
        </p:nvSpPr>
        <p:spPr>
          <a:xfrm>
            <a:off x="421305" y="3435846"/>
            <a:ext cx="8457358" cy="1368152"/>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algn="just" defTabSz="977900">
              <a:lnSpc>
                <a:spcPct val="90000"/>
              </a:lnSpc>
              <a:spcAft>
                <a:spcPts val="1200"/>
              </a:spcAft>
            </a:pPr>
            <a:r>
              <a:rPr lang="vi-VN" sz="2000" b="1" dirty="0">
                <a:solidFill>
                  <a:srgbClr val="FFFF00"/>
                </a:solidFill>
                <a:latin typeface="Times New Roman" pitchFamily="18" charset="0"/>
                <a:cs typeface="Times New Roman" pitchFamily="18" charset="0"/>
              </a:rPr>
              <a:t>Cán bộ, đảng viên chức vụ càng cao càng phải gương mẫu, cấp trên gương mẫu trước cấp dưới, cấp uỷ gương mẫu trước đảng viên, đảng viên gương mẫu trước quần chúng.</a:t>
            </a:r>
          </a:p>
        </p:txBody>
      </p:sp>
      <p:sp>
        <p:nvSpPr>
          <p:cNvPr id="3" name="Rectangle 2"/>
          <p:cNvSpPr/>
          <p:nvPr/>
        </p:nvSpPr>
        <p:spPr>
          <a:xfrm>
            <a:off x="2286000" y="1417588"/>
            <a:ext cx="4572000" cy="369332"/>
          </a:xfrm>
          <a:prstGeom prst="rect">
            <a:avLst/>
          </a:prstGeom>
        </p:spPr>
        <p:txBody>
          <a:bodyPr>
            <a:spAutoFit/>
          </a:bodyPr>
          <a:lstStyle/>
          <a:p>
            <a:r>
              <a:rPr lang="vi-VN" dirty="0"/>
              <a:t>. </a:t>
            </a:r>
            <a:endParaRPr lang="en-US" dirty="0"/>
          </a:p>
        </p:txBody>
      </p:sp>
      <p:sp>
        <p:nvSpPr>
          <p:cNvPr id="12" name="Oval 11">
            <a:extLst>
              <a:ext uri="{FF2B5EF4-FFF2-40B4-BE49-F238E27FC236}">
                <a16:creationId xmlns:a16="http://schemas.microsoft.com/office/drawing/2014/main" id="{4F4339BD-95B5-4348-8F04-BDA3CDB81AF7}"/>
              </a:ext>
            </a:extLst>
          </p:cNvPr>
          <p:cNvSpPr/>
          <p:nvPr/>
        </p:nvSpPr>
        <p:spPr>
          <a:xfrm>
            <a:off x="108276" y="2139702"/>
            <a:ext cx="647300" cy="864096"/>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13" name="TextBox 12">
            <a:extLst>
              <a:ext uri="{FF2B5EF4-FFF2-40B4-BE49-F238E27FC236}">
                <a16:creationId xmlns:a16="http://schemas.microsoft.com/office/drawing/2014/main" id="{D2AF835B-27D8-284D-985B-59AEAC9B5C16}"/>
              </a:ext>
            </a:extLst>
          </p:cNvPr>
          <p:cNvSpPr txBox="1"/>
          <p:nvPr/>
        </p:nvSpPr>
        <p:spPr>
          <a:xfrm>
            <a:off x="274440" y="2340917"/>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1</a:t>
            </a:r>
            <a:endParaRPr lang="x-none" sz="24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1285790"/>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5</a:t>
            </a:r>
            <a:endParaRPr lang="x-none" sz="2400" b="1" dirty="0">
              <a:solidFill>
                <a:srgbClr val="FFFF00"/>
              </a:solidFill>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C4739AC-CCE5-7922-279C-BC2D2134F483}"/>
              </a:ext>
            </a:extLst>
          </p:cNvPr>
          <p:cNvSpPr/>
          <p:nvPr/>
        </p:nvSpPr>
        <p:spPr>
          <a:xfrm>
            <a:off x="462851" y="2427734"/>
            <a:ext cx="8453649" cy="1439595"/>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algn="just" defTabSz="977900">
              <a:lnSpc>
                <a:spcPct val="90000"/>
              </a:lnSpc>
              <a:spcAft>
                <a:spcPts val="1200"/>
              </a:spcAft>
            </a:pPr>
            <a:r>
              <a:rPr lang="vi-VN" sz="2000" b="1" dirty="0">
                <a:solidFill>
                  <a:srgbClr val="FFFF00"/>
                </a:solidFill>
                <a:latin typeface="+mj-lt"/>
              </a:rPr>
              <a:t>Tích cực vận động, thuyết phục gia đình, người thân chấp hành tốt chủ trương, đường lối của Đảng, chính sách, pháp luật của Nhà nước.</a:t>
            </a:r>
            <a:endParaRPr lang="x-none" sz="2000" b="1" kern="1200" dirty="0">
              <a:solidFill>
                <a:srgbClr val="FFFF00"/>
              </a:solidFill>
              <a:latin typeface="+mj-lt"/>
              <a:cs typeface="Times New Roman" panose="02020603050405020304" pitchFamily="18" charset="0"/>
            </a:endParaRPr>
          </a:p>
        </p:txBody>
      </p:sp>
      <p:sp>
        <p:nvSpPr>
          <p:cNvPr id="3" name="Rectangle 2"/>
          <p:cNvSpPr/>
          <p:nvPr/>
        </p:nvSpPr>
        <p:spPr>
          <a:xfrm>
            <a:off x="2286000" y="1417588"/>
            <a:ext cx="4572000" cy="369332"/>
          </a:xfrm>
          <a:prstGeom prst="rect">
            <a:avLst/>
          </a:prstGeom>
        </p:spPr>
        <p:txBody>
          <a:bodyPr>
            <a:spAutoFit/>
          </a:bodyPr>
          <a:lstStyle/>
          <a:p>
            <a:r>
              <a:rPr lang="vi-VN" dirty="0"/>
              <a:t>. </a:t>
            </a:r>
            <a:endParaRPr lang="en-US" dirty="0"/>
          </a:p>
        </p:txBody>
      </p:sp>
      <p:sp>
        <p:nvSpPr>
          <p:cNvPr id="10" name="Oval 9">
            <a:extLst>
              <a:ext uri="{FF2B5EF4-FFF2-40B4-BE49-F238E27FC236}">
                <a16:creationId xmlns:a16="http://schemas.microsoft.com/office/drawing/2014/main" id="{497DA6A2-763A-8A42-A40A-CF607785A519}"/>
              </a:ext>
            </a:extLst>
          </p:cNvPr>
          <p:cNvSpPr/>
          <p:nvPr/>
        </p:nvSpPr>
        <p:spPr>
          <a:xfrm>
            <a:off x="35496" y="2715766"/>
            <a:ext cx="647300" cy="864096"/>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12" name="TextBox 11">
            <a:extLst>
              <a:ext uri="{FF2B5EF4-FFF2-40B4-BE49-F238E27FC236}">
                <a16:creationId xmlns:a16="http://schemas.microsoft.com/office/drawing/2014/main" id="{7D95B926-A1F2-664E-AC99-7AA14C8FBD49}"/>
              </a:ext>
            </a:extLst>
          </p:cNvPr>
          <p:cNvSpPr txBox="1"/>
          <p:nvPr/>
        </p:nvSpPr>
        <p:spPr>
          <a:xfrm>
            <a:off x="227500" y="2916982"/>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2</a:t>
            </a:r>
            <a:endParaRPr lang="x-none" sz="24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3057273"/>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FAC02A-BBF9-FA8D-FFF5-51FB5BF435BF}"/>
              </a:ext>
            </a:extLst>
          </p:cNvPr>
          <p:cNvSpPr txBox="1">
            <a:spLocks/>
          </p:cNvSpPr>
          <p:nvPr/>
        </p:nvSpPr>
        <p:spPr bwMode="auto">
          <a:xfrm>
            <a:off x="1927082" y="123478"/>
            <a:ext cx="5900192" cy="735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300" b="1" kern="1200">
                <a:solidFill>
                  <a:schemeClr val="bg1"/>
                </a:solidFill>
                <a:latin typeface="+mj-lt"/>
                <a:ea typeface="+mj-ea"/>
                <a:cs typeface="+mj-cs"/>
              </a:defRPr>
            </a:lvl1pPr>
            <a:lvl2pPr algn="l" rtl="0" eaLnBrk="0" fontAlgn="base" hangingPunct="0">
              <a:spcBef>
                <a:spcPct val="0"/>
              </a:spcBef>
              <a:spcAft>
                <a:spcPct val="0"/>
              </a:spcAft>
              <a:defRPr sz="3300" b="1">
                <a:solidFill>
                  <a:schemeClr val="bg1"/>
                </a:solidFill>
                <a:latin typeface="Calibri" pitchFamily="34" charset="0"/>
              </a:defRPr>
            </a:lvl2pPr>
            <a:lvl3pPr algn="l" rtl="0" eaLnBrk="0" fontAlgn="base" hangingPunct="0">
              <a:spcBef>
                <a:spcPct val="0"/>
              </a:spcBef>
              <a:spcAft>
                <a:spcPct val="0"/>
              </a:spcAft>
              <a:defRPr sz="3300" b="1">
                <a:solidFill>
                  <a:schemeClr val="bg1"/>
                </a:solidFill>
                <a:latin typeface="Calibri" pitchFamily="34" charset="0"/>
              </a:defRPr>
            </a:lvl3pPr>
            <a:lvl4pPr algn="l" rtl="0" eaLnBrk="0" fontAlgn="base" hangingPunct="0">
              <a:spcBef>
                <a:spcPct val="0"/>
              </a:spcBef>
              <a:spcAft>
                <a:spcPct val="0"/>
              </a:spcAft>
              <a:defRPr sz="3300" b="1">
                <a:solidFill>
                  <a:schemeClr val="bg1"/>
                </a:solidFill>
                <a:latin typeface="Calibri" pitchFamily="34" charset="0"/>
              </a:defRPr>
            </a:lvl4pPr>
            <a:lvl5pPr algn="l" rtl="0" eaLnBrk="0" fontAlgn="base" hangingPunct="0">
              <a:spcBef>
                <a:spcPct val="0"/>
              </a:spcBef>
              <a:spcAft>
                <a:spcPct val="0"/>
              </a:spcAft>
              <a:defRPr sz="3300" b="1">
                <a:solidFill>
                  <a:schemeClr val="bg1"/>
                </a:solidFill>
                <a:latin typeface="Calibri" pitchFamily="34" charset="0"/>
              </a:defRPr>
            </a:lvl5pPr>
            <a:lvl6pPr marL="342884" algn="ctr" rtl="0" fontAlgn="base">
              <a:spcBef>
                <a:spcPct val="0"/>
              </a:spcBef>
              <a:spcAft>
                <a:spcPct val="0"/>
              </a:spcAft>
              <a:defRPr sz="3300">
                <a:solidFill>
                  <a:schemeClr val="tx1"/>
                </a:solidFill>
                <a:latin typeface="Calibri" pitchFamily="34" charset="0"/>
              </a:defRPr>
            </a:lvl6pPr>
            <a:lvl7pPr marL="685766" algn="ctr" rtl="0" fontAlgn="base">
              <a:spcBef>
                <a:spcPct val="0"/>
              </a:spcBef>
              <a:spcAft>
                <a:spcPct val="0"/>
              </a:spcAft>
              <a:defRPr sz="3300">
                <a:solidFill>
                  <a:schemeClr val="tx1"/>
                </a:solidFill>
                <a:latin typeface="Calibri" pitchFamily="34" charset="0"/>
              </a:defRPr>
            </a:lvl7pPr>
            <a:lvl8pPr marL="1028649" algn="ctr" rtl="0" fontAlgn="base">
              <a:spcBef>
                <a:spcPct val="0"/>
              </a:spcBef>
              <a:spcAft>
                <a:spcPct val="0"/>
              </a:spcAft>
              <a:defRPr sz="3300">
                <a:solidFill>
                  <a:schemeClr val="tx1"/>
                </a:solidFill>
                <a:latin typeface="Calibri" pitchFamily="34" charset="0"/>
              </a:defRPr>
            </a:lvl8pPr>
            <a:lvl9pPr marL="1371532" algn="ctr" rtl="0" fontAlgn="base">
              <a:spcBef>
                <a:spcPct val="0"/>
              </a:spcBef>
              <a:spcAft>
                <a:spcPct val="0"/>
              </a:spcAft>
              <a:defRPr sz="3300">
                <a:solidFill>
                  <a:schemeClr val="tx1"/>
                </a:solidFill>
                <a:latin typeface="Calibri" pitchFamily="34" charset="0"/>
              </a:defRPr>
            </a:lvl9pPr>
          </a:lstStyle>
          <a:p>
            <a:pPr algn="ctr"/>
            <a:endParaRPr lang="x-none" dirty="0"/>
          </a:p>
        </p:txBody>
      </p:sp>
      <p:sp>
        <p:nvSpPr>
          <p:cNvPr id="11" name="Rounded Rectangle 10">
            <a:extLst>
              <a:ext uri="{FF2B5EF4-FFF2-40B4-BE49-F238E27FC236}">
                <a16:creationId xmlns:a16="http://schemas.microsoft.com/office/drawing/2014/main" id="{16E42992-168F-7F02-B49B-C957C6668507}"/>
              </a:ext>
            </a:extLst>
          </p:cNvPr>
          <p:cNvSpPr/>
          <p:nvPr/>
        </p:nvSpPr>
        <p:spPr>
          <a:xfrm>
            <a:off x="3203848" y="1131590"/>
            <a:ext cx="2410460" cy="544296"/>
          </a:xfrm>
          <a:prstGeom prst="roundRect">
            <a:avLst>
              <a:gd name="adj" fmla="val 21477"/>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FFFF00"/>
                </a:solidFill>
                <a:latin typeface="Times New Roman" panose="02020603050405020304" pitchFamily="18" charset="0"/>
                <a:cs typeface="Times New Roman" panose="02020603050405020304" pitchFamily="18" charset="0"/>
              </a:rPr>
              <a:t>Điều</a:t>
            </a:r>
            <a:r>
              <a:rPr lang="en-US" sz="2400" b="1" dirty="0">
                <a:solidFill>
                  <a:srgbClr val="FFFF00"/>
                </a:solidFill>
                <a:latin typeface="Times New Roman" panose="02020603050405020304" pitchFamily="18" charset="0"/>
                <a:cs typeface="Times New Roman" panose="02020603050405020304" pitchFamily="18" charset="0"/>
              </a:rPr>
              <a:t> 5</a:t>
            </a:r>
            <a:endParaRPr lang="x-none" sz="2400" b="1" dirty="0">
              <a:solidFill>
                <a:srgbClr val="FFFF00"/>
              </a:solidFill>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C4739AC-CCE5-7922-279C-BC2D2134F483}"/>
              </a:ext>
            </a:extLst>
          </p:cNvPr>
          <p:cNvSpPr/>
          <p:nvPr/>
        </p:nvSpPr>
        <p:spPr>
          <a:xfrm>
            <a:off x="475883" y="1852234"/>
            <a:ext cx="8453649" cy="1439595"/>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0" numCol="1" spcCol="1270" anchor="ctr" anchorCtr="0">
            <a:noAutofit/>
          </a:bodyPr>
          <a:lstStyle/>
          <a:p>
            <a:pPr lvl="0" defTabSz="977900">
              <a:lnSpc>
                <a:spcPct val="90000"/>
              </a:lnSpc>
              <a:spcAft>
                <a:spcPts val="1200"/>
              </a:spcAft>
            </a:pPr>
            <a:r>
              <a:rPr lang="en-US" sz="2000" b="1" dirty="0">
                <a:solidFill>
                  <a:srgbClr val="FFFF00"/>
                </a:solidFill>
                <a:latin typeface="+mj-lt"/>
              </a:rPr>
              <a:t>  </a:t>
            </a:r>
            <a:r>
              <a:rPr lang="vi-VN" sz="2000" b="1" dirty="0">
                <a:solidFill>
                  <a:srgbClr val="FFFF00"/>
                </a:solidFill>
                <a:latin typeface="+mj-lt"/>
              </a:rPr>
              <a:t>Khiêm tốn, cầu thị, giản dị; không ngừng học tập, tu dưỡng, rèn luyện, nâng cao phẩm chất, đạo đức, trình độ, năng lực công tác. </a:t>
            </a:r>
            <a:endParaRPr lang="x-none" sz="2000" b="1" kern="1200" dirty="0">
              <a:solidFill>
                <a:srgbClr val="FFFF00"/>
              </a:solidFill>
              <a:latin typeface="+mj-lt"/>
              <a:cs typeface="Times New Roman" panose="02020603050405020304" pitchFamily="18" charset="0"/>
            </a:endParaRPr>
          </a:p>
        </p:txBody>
      </p:sp>
      <p:sp>
        <p:nvSpPr>
          <p:cNvPr id="17" name="Freeform 16">
            <a:extLst>
              <a:ext uri="{FF2B5EF4-FFF2-40B4-BE49-F238E27FC236}">
                <a16:creationId xmlns:a16="http://schemas.microsoft.com/office/drawing/2014/main" id="{403A9780-F6B9-8F46-FEA7-3512A8B6A8E7}"/>
              </a:ext>
            </a:extLst>
          </p:cNvPr>
          <p:cNvSpPr/>
          <p:nvPr/>
        </p:nvSpPr>
        <p:spPr>
          <a:xfrm>
            <a:off x="421305" y="3651870"/>
            <a:ext cx="8457358" cy="1152128"/>
          </a:xfrm>
          <a:custGeom>
            <a:avLst/>
            <a:gdLst>
              <a:gd name="connsiteX0" fmla="*/ 0 w 8453649"/>
              <a:gd name="connsiteY0" fmla="*/ 0 h 647300"/>
              <a:gd name="connsiteX1" fmla="*/ 8129999 w 8453649"/>
              <a:gd name="connsiteY1" fmla="*/ 0 h 647300"/>
              <a:gd name="connsiteX2" fmla="*/ 8453649 w 8453649"/>
              <a:gd name="connsiteY2" fmla="*/ 323650 h 647300"/>
              <a:gd name="connsiteX3" fmla="*/ 8129999 w 8453649"/>
              <a:gd name="connsiteY3" fmla="*/ 647300 h 647300"/>
              <a:gd name="connsiteX4" fmla="*/ 0 w 8453649"/>
              <a:gd name="connsiteY4" fmla="*/ 647300 h 647300"/>
              <a:gd name="connsiteX5" fmla="*/ 0 w 8453649"/>
              <a:gd name="connsiteY5" fmla="*/ 0 h 64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53649" h="647300">
                <a:moveTo>
                  <a:pt x="8453649" y="647299"/>
                </a:moveTo>
                <a:lnTo>
                  <a:pt x="323650" y="647299"/>
                </a:lnTo>
                <a:lnTo>
                  <a:pt x="0" y="323650"/>
                </a:lnTo>
                <a:lnTo>
                  <a:pt x="323650" y="1"/>
                </a:lnTo>
                <a:lnTo>
                  <a:pt x="8453649" y="1"/>
                </a:lnTo>
                <a:lnTo>
                  <a:pt x="8453649" y="647299"/>
                </a:lnTo>
                <a:close/>
              </a:path>
            </a:pathLst>
          </a:custGeom>
          <a:solidFill>
            <a:schemeClr val="accent2">
              <a:lumMod val="75000"/>
            </a:schemeClr>
          </a:solidFill>
          <a:scene3d>
            <a:camera prst="orthographicFront"/>
            <a:lightRig rig="flat" dir="t"/>
          </a:scene3d>
          <a:sp3d prstMaterial="dkEdge">
            <a:bevelT w="8200" h="38100"/>
          </a:sp3d>
        </p:spPr>
        <p:style>
          <a:lnRef idx="2">
            <a:schemeClr val="accent2"/>
          </a:lnRef>
          <a:fillRef idx="1">
            <a:schemeClr val="lt1"/>
          </a:fillRef>
          <a:effectRef idx="0">
            <a:schemeClr val="accent2"/>
          </a:effectRef>
          <a:fontRef idx="minor">
            <a:schemeClr val="dk1"/>
          </a:fontRef>
        </p:style>
        <p:txBody>
          <a:bodyPr spcFirstLastPara="0" vert="horz" wrap="square" lIns="447267" tIns="83821" rIns="156464" bIns="83821" numCol="1" spcCol="1270" anchor="ctr" anchorCtr="0">
            <a:noAutofit/>
          </a:bodyPr>
          <a:lstStyle/>
          <a:p>
            <a:pPr defTabSz="977900">
              <a:lnSpc>
                <a:spcPct val="90000"/>
              </a:lnSpc>
              <a:spcAft>
                <a:spcPts val="1200"/>
              </a:spcAft>
            </a:pPr>
            <a:r>
              <a:rPr lang="en-US" sz="2200" b="1" dirty="0">
                <a:solidFill>
                  <a:srgbClr val="FFFF00"/>
                </a:solidFill>
                <a:latin typeface="Times New Roman" panose="02020603050405020304" pitchFamily="18" charset="0"/>
                <a:cs typeface="Times New Roman" panose="02020603050405020304" pitchFamily="18" charset="0"/>
              </a:rPr>
              <a:t>  </a:t>
            </a:r>
            <a:r>
              <a:rPr lang="vi-VN" sz="2000" b="1" dirty="0">
                <a:solidFill>
                  <a:srgbClr val="FFFF00"/>
                </a:solidFill>
                <a:latin typeface="Times New Roman" pitchFamily="18" charset="0"/>
                <a:cs typeface="Times New Roman" pitchFamily="18" charset="0"/>
              </a:rPr>
              <a:t>Nói đi đôi với làm, làm đi đôi với nói, đã nói là làm. </a:t>
            </a:r>
          </a:p>
        </p:txBody>
      </p:sp>
      <p:sp>
        <p:nvSpPr>
          <p:cNvPr id="3" name="Rectangle 2"/>
          <p:cNvSpPr/>
          <p:nvPr/>
        </p:nvSpPr>
        <p:spPr>
          <a:xfrm>
            <a:off x="2286000" y="1417588"/>
            <a:ext cx="4572000" cy="369332"/>
          </a:xfrm>
          <a:prstGeom prst="rect">
            <a:avLst/>
          </a:prstGeom>
        </p:spPr>
        <p:txBody>
          <a:bodyPr>
            <a:spAutoFit/>
          </a:bodyPr>
          <a:lstStyle/>
          <a:p>
            <a:r>
              <a:rPr lang="vi-VN" dirty="0"/>
              <a:t>. </a:t>
            </a:r>
            <a:endParaRPr lang="en-US" dirty="0"/>
          </a:p>
        </p:txBody>
      </p:sp>
      <p:sp>
        <p:nvSpPr>
          <p:cNvPr id="12" name="Oval 11">
            <a:extLst>
              <a:ext uri="{FF2B5EF4-FFF2-40B4-BE49-F238E27FC236}">
                <a16:creationId xmlns:a16="http://schemas.microsoft.com/office/drawing/2014/main" id="{CE11D2B8-DBE7-8242-8267-87476E43546F}"/>
              </a:ext>
            </a:extLst>
          </p:cNvPr>
          <p:cNvSpPr/>
          <p:nvPr/>
        </p:nvSpPr>
        <p:spPr>
          <a:xfrm>
            <a:off x="35496" y="2139702"/>
            <a:ext cx="647300" cy="864096"/>
          </a:xfrm>
          <a:prstGeom prst="ellipse">
            <a:avLst/>
          </a:prstGeom>
          <a:solidFill>
            <a:srgbClr val="C00000"/>
          </a:solidFill>
        </p:spPr>
        <p:style>
          <a:lnRef idx="1">
            <a:schemeClr val="lt1">
              <a:hueOff val="0"/>
              <a:satOff val="0"/>
              <a:lumOff val="0"/>
              <a:alphaOff val="0"/>
            </a:schemeClr>
          </a:lnRef>
          <a:fillRef idx="1">
            <a:scrgbClr r="0" g="0" b="0"/>
          </a:fillRef>
          <a:effectRef idx="1">
            <a:schemeClr val="accent2">
              <a:tint val="50000"/>
              <a:alpha val="9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13" name="TextBox 12">
            <a:extLst>
              <a:ext uri="{FF2B5EF4-FFF2-40B4-BE49-F238E27FC236}">
                <a16:creationId xmlns:a16="http://schemas.microsoft.com/office/drawing/2014/main" id="{04A4025C-0706-4246-AC0F-C690F90D9CF0}"/>
              </a:ext>
            </a:extLst>
          </p:cNvPr>
          <p:cNvSpPr txBox="1"/>
          <p:nvPr/>
        </p:nvSpPr>
        <p:spPr>
          <a:xfrm>
            <a:off x="227500" y="2340918"/>
            <a:ext cx="338554" cy="461665"/>
          </a:xfrm>
          <a:prstGeom prst="rect">
            <a:avLst/>
          </a:prstGeom>
          <a:noFill/>
        </p:spPr>
        <p:txBody>
          <a:bodyPr wrap="none" rtlCol="0">
            <a:spAutoFit/>
          </a:bodyPr>
          <a:lstStyle/>
          <a:p>
            <a:r>
              <a:rPr lang="en-US" sz="2400" b="1" dirty="0">
                <a:solidFill>
                  <a:srgbClr val="FFFF00"/>
                </a:solidFill>
                <a:latin typeface="Times New Roman" panose="02020603050405020304" pitchFamily="18" charset="0"/>
                <a:cs typeface="Times New Roman" panose="02020603050405020304" pitchFamily="18" charset="0"/>
              </a:rPr>
              <a:t>3</a:t>
            </a:r>
            <a:endParaRPr lang="x-none" sz="24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8603659"/>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2000"/>
            <a:lum/>
          </a:blip>
          <a:srcRect/>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1691680" y="123478"/>
            <a:ext cx="7356194"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3. Những điểm cần chú ý để triển khai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tổ chức thực hiện hiệu quả Quy định </a:t>
            </a:r>
            <a:endParaRPr lang="x-none" sz="2400" dirty="0">
              <a:solidFill>
                <a:srgbClr val="C000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164534" y="1476753"/>
            <a:ext cx="8655937" cy="3477875"/>
          </a:xfrm>
          <a:prstGeom prst="rect">
            <a:avLst/>
          </a:prstGeom>
          <a:solidFill>
            <a:srgbClr val="000066"/>
          </a:solidFill>
        </p:spPr>
        <p:txBody>
          <a:bodyPr wrap="square">
            <a:spAutoFit/>
          </a:bodyPr>
          <a:lstStyle/>
          <a:p>
            <a:pPr algn="just">
              <a:spcAft>
                <a:spcPts val="2400"/>
              </a:spcAft>
            </a:pPr>
            <a:r>
              <a:rPr lang="en-US" sz="2000" dirty="0">
                <a:solidFill>
                  <a:srgbClr val="00206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Thứ</a:t>
            </a:r>
            <a:r>
              <a:rPr lang="en-US" sz="2000" b="1" i="1" u="sng" dirty="0">
                <a:solidFill>
                  <a:srgbClr val="FFFF0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nhất</a:t>
            </a:r>
            <a:r>
              <a:rPr lang="en-US" sz="2000" b="1" i="1" dirty="0">
                <a:solidFill>
                  <a:srgbClr val="FFFF00"/>
                </a:solidFill>
                <a:latin typeface="Times New Roman" panose="02020603050405020304" pitchFamily="18" charset="0"/>
                <a:ea typeface="Times New Roman" panose="02020603050405020304" pitchFamily="18" charset="0"/>
              </a:rPr>
              <a:t>:</a:t>
            </a: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Cấp ủy, tổ chức đảng các cấp lãnh đạo, chỉ đạo quán triệt sâu rộng và tổ chức triển khai thực hiện Quy định và Hướng dẫn này để mọi cán bộ, đảng viên nhận thức sâu sắc và nghiêm túc chấp hành Quy định. </a:t>
            </a:r>
            <a:endParaRPr lang="en-US" sz="2000" dirty="0">
              <a:solidFill>
                <a:srgbClr val="FFFF00"/>
              </a:solidFill>
              <a:latin typeface="Times New Roman" panose="02020603050405020304" pitchFamily="18" charset="0"/>
              <a:ea typeface="Times New Roman" panose="02020603050405020304" pitchFamily="18" charset="0"/>
            </a:endParaRPr>
          </a:p>
          <a:p>
            <a:pPr algn="just">
              <a:spcAft>
                <a:spcPts val="2400"/>
              </a:spcAft>
            </a:pP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Kết hợp chặt chẽ việc triển khai thực hiện Quy định với đẩy mạnh học tập và làm theo tư tưởng, đạo đức, phong cách Hồ Chí Minh; thực hiện các nghị quyết, kết luận của Trung ương về xây dựng, chỉnh đốn Đảng và hệ thống chính trị; các quy định của Đảng về nêu gương và về những điều đảng viên không được làm. </a:t>
            </a:r>
            <a:endParaRPr lang="en-US" sz="2000" dirty="0">
              <a:solidFill>
                <a:srgbClr val="FFFF00"/>
              </a:solidFill>
              <a:latin typeface="Times New Roman" panose="02020603050405020304" pitchFamily="18" charset="0"/>
              <a:ea typeface="Times New Roman" panose="02020603050405020304" pitchFamily="18" charset="0"/>
            </a:endParaRPr>
          </a:p>
          <a:p>
            <a:pPr algn="just">
              <a:spcAft>
                <a:spcPts val="2400"/>
              </a:spcAft>
            </a:pPr>
            <a:r>
              <a:rPr lang="vi-VN" sz="2000" dirty="0">
                <a:solidFill>
                  <a:srgbClr val="FFFF00"/>
                </a:solidFill>
                <a:latin typeface="Times New Roman" panose="02020603050405020304" pitchFamily="18" charset="0"/>
                <a:ea typeface="Times New Roman" panose="02020603050405020304" pitchFamily="18" charset="0"/>
              </a:rPr>
              <a:t>Mỗi cán bộ, đảng viên tự giác học tập, phấn đấu, tu dưỡng, rèn luyện, “tự soi”, “tự sửa” theo tiêu chí các chuẩn mực để không ngừng nâng cao đạo đức cách mạng. </a:t>
            </a:r>
            <a:endParaRPr lang="nl-NL" sz="2000" dirty="0">
              <a:solidFill>
                <a:srgbClr val="FFFF00"/>
              </a:solidFill>
              <a:effectLst/>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spTree>
    <p:extLst>
      <p:ext uri="{BB962C8B-B14F-4D97-AF65-F5344CB8AC3E}">
        <p14:creationId xmlns:p14="http://schemas.microsoft.com/office/powerpoint/2010/main" val="25795860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2000"/>
            <a:lum/>
          </a:blip>
          <a:srcRect/>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1691680" y="123478"/>
            <a:ext cx="7356194"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3. Những điểm cần chú ý để triển khai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tổ chức thực hiện hiệu quả Quy định </a:t>
            </a:r>
            <a:endParaRPr lang="x-none" sz="2400" dirty="0">
              <a:solidFill>
                <a:srgbClr val="C000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244031" y="1059582"/>
            <a:ext cx="8655937" cy="4093428"/>
          </a:xfrm>
          <a:prstGeom prst="rect">
            <a:avLst/>
          </a:prstGeom>
          <a:solidFill>
            <a:schemeClr val="accent5">
              <a:lumMod val="50000"/>
            </a:schemeClr>
          </a:solidFill>
        </p:spPr>
        <p:txBody>
          <a:bodyPr wrap="square">
            <a:spAutoFit/>
          </a:bodyPr>
          <a:lstStyle/>
          <a:p>
            <a:pPr algn="just">
              <a:spcAft>
                <a:spcPts val="2400"/>
              </a:spcAft>
            </a:pPr>
            <a:r>
              <a:rPr lang="en-US" sz="2000" dirty="0">
                <a:solidFill>
                  <a:srgbClr val="002060"/>
                </a:solidFill>
                <a:latin typeface="Times New Roman" panose="02020603050405020304" pitchFamily="18" charset="0"/>
                <a:ea typeface="Times New Roman" panose="02020603050405020304" pitchFamily="18" charset="0"/>
              </a:rPr>
              <a:t>  </a:t>
            </a:r>
            <a:r>
              <a:rPr lang="vi-VN" b="1" i="1" u="sng" dirty="0">
                <a:solidFill>
                  <a:srgbClr val="FFFF00"/>
                </a:solidFill>
                <a:latin typeface="Times New Roman" panose="02020603050405020304" pitchFamily="18" charset="0"/>
                <a:ea typeface="Times New Roman" panose="02020603050405020304" pitchFamily="18" charset="0"/>
              </a:rPr>
              <a:t>Thứ hai:</a:t>
            </a:r>
            <a:r>
              <a:rPr lang="vi-VN" dirty="0">
                <a:solidFill>
                  <a:srgbClr val="FFFF00"/>
                </a:solidFill>
                <a:latin typeface="Times New Roman" panose="02020603050405020304" pitchFamily="18" charset="0"/>
                <a:ea typeface="Times New Roman" panose="02020603050405020304" pitchFamily="18" charset="0"/>
              </a:rPr>
              <a:t> Căn cứ nội dung Quy định, Ban thường vụ các tỉnh uỷ, thành uỷ, ban cán sự đảng, đảng đoàn, đảng uỷ trực thuộc Trung ương chỉ đạo rà soát, bổ sung, xây dựng, hoàn thiện chuẩn mực đạo đức nghề nghiệp, đạo đức công vụ cho cán bộ, đảng viên; cụ thể hóa tiêu chí của các chuẩn mực phù hợp với chức năng, nhiệm vụ, tình hình của ngành, nghề, lĩnh vực, địa phương, cơ quan, đơn vị, thống nhất với các chuẩn mực được nêu trong Quy định. </a:t>
            </a:r>
          </a:p>
          <a:p>
            <a:pPr algn="just">
              <a:spcAft>
                <a:spcPts val="2400"/>
              </a:spcAft>
            </a:pPr>
            <a:r>
              <a:rPr lang="vi-VN" dirty="0">
                <a:solidFill>
                  <a:srgbClr val="FFFF00"/>
                </a:solidFill>
                <a:latin typeface="Times New Roman" panose="02020603050405020304" pitchFamily="18" charset="0"/>
                <a:ea typeface="Times New Roman" panose="02020603050405020304" pitchFamily="18" charset="0"/>
              </a:rPr>
              <a:t>  Ban Tổ chức Trung ương, Bộ Nội vụ đưa việc thực hiện Quy định vào tiêu chí đánh giá của cán bộ, đảng viên hằng năm, coi đây là một trong những tiêu chí để đánh giá, xếp loại cán bộ, đảng viên. </a:t>
            </a:r>
          </a:p>
          <a:p>
            <a:pPr algn="just">
              <a:spcAft>
                <a:spcPts val="2400"/>
              </a:spcAft>
            </a:pPr>
            <a:r>
              <a:rPr lang="vi-VN" dirty="0">
                <a:solidFill>
                  <a:srgbClr val="FFFF00"/>
                </a:solidFill>
                <a:latin typeface="Times New Roman" panose="02020603050405020304" pitchFamily="18" charset="0"/>
                <a:ea typeface="Times New Roman" panose="02020603050405020304" pitchFamily="18" charset="0"/>
              </a:rPr>
              <a:t>  Học viện Chính trị quốc gia Hồ Chí Minh, Học viện Hành chính Quốc gia, các học viện, nhà trường Quân đội, Công an, các trường chính trị, các cơ sở đào tạo, bồi dưỡng cán bộ đưa nội dung Quy định vào các chương trình, tài liệu đào tạo, bồi dưỡng cán bộ, đảng viên. </a:t>
            </a:r>
            <a:endParaRPr lang="vi-VN" sz="2000" dirty="0">
              <a:solidFill>
                <a:srgbClr val="FFFF00"/>
              </a:solidFill>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spTree>
    <p:extLst>
      <p:ext uri="{BB962C8B-B14F-4D97-AF65-F5344CB8AC3E}">
        <p14:creationId xmlns:p14="http://schemas.microsoft.com/office/powerpoint/2010/main" val="8362588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a:blip r:embed="rId3">
            <a:alphaModFix amt="72000"/>
          </a:blip>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1691680" y="123478"/>
            <a:ext cx="7356194"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3. Những điểm cần chú ý để triển khai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tổ chức thực hiện hiệu quả Quy định</a:t>
            </a:r>
            <a:r>
              <a:rPr lang="vi-VN" sz="2800" b="1" dirty="0">
                <a:solidFill>
                  <a:srgbClr val="FFFF00"/>
                </a:solidFill>
                <a:latin typeface="Times New Roman" panose="02020603050405020304" pitchFamily="18" charset="0"/>
                <a:ea typeface="Times New Roman" panose="02020603050405020304" pitchFamily="18" charset="0"/>
              </a:rPr>
              <a:t> </a:t>
            </a:r>
            <a:endParaRPr lang="x-none" sz="2400" dirty="0">
              <a:solidFill>
                <a:srgbClr val="FFFF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164534" y="1851670"/>
            <a:ext cx="8655937" cy="2246769"/>
          </a:xfrm>
          <a:prstGeom prst="rect">
            <a:avLst/>
          </a:prstGeom>
          <a:solidFill>
            <a:schemeClr val="accent2">
              <a:lumMod val="75000"/>
            </a:schemeClr>
          </a:solidFill>
        </p:spPr>
        <p:txBody>
          <a:bodyPr wrap="square">
            <a:spAutoFit/>
          </a:bodyPr>
          <a:lstStyle/>
          <a:p>
            <a:pPr algn="just">
              <a:spcAft>
                <a:spcPts val="2400"/>
              </a:spcAft>
            </a:pPr>
            <a:r>
              <a:rPr lang="en-US" sz="2000" dirty="0">
                <a:solidFill>
                  <a:srgbClr val="00206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Thứ</a:t>
            </a:r>
            <a:r>
              <a:rPr lang="en-US" sz="2000" b="1" i="1" u="sng" dirty="0">
                <a:solidFill>
                  <a:srgbClr val="FFFF0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ba</a:t>
            </a:r>
            <a:r>
              <a:rPr lang="en-US" sz="2000" b="1" dirty="0">
                <a:solidFill>
                  <a:srgbClr val="FFFF00"/>
                </a:solidFill>
                <a:latin typeface="Times New Roman" panose="02020603050405020304" pitchFamily="18" charset="0"/>
                <a:ea typeface="Times New Roman" panose="02020603050405020304" pitchFamily="18" charset="0"/>
              </a:rPr>
              <a:t>: T</a:t>
            </a:r>
            <a:r>
              <a:rPr lang="vi-VN" sz="2000" b="1" dirty="0">
                <a:solidFill>
                  <a:srgbClr val="FFFF00"/>
                </a:solidFill>
                <a:latin typeface="Times New Roman" panose="02020603050405020304" pitchFamily="18" charset="0"/>
                <a:ea typeface="Times New Roman" panose="02020603050405020304" pitchFamily="18" charset="0"/>
              </a:rPr>
              <a:t>uyên truyền sâu rộng với nhiều hình thức phong phú, đa dạng về chuẩn mực đạo đức cách mạng của cán bộ, đảng viên và kết quả thực hiện của các cấp, các ngành, địa phương, cơ quan, đơn vị; </a:t>
            </a:r>
            <a:endParaRPr lang="en-US" sz="2000" b="1" dirty="0">
              <a:solidFill>
                <a:srgbClr val="FFFF00"/>
              </a:solidFill>
              <a:latin typeface="Times New Roman" panose="02020603050405020304" pitchFamily="18" charset="0"/>
              <a:ea typeface="Times New Roman" panose="02020603050405020304" pitchFamily="18" charset="0"/>
            </a:endParaRPr>
          </a:p>
          <a:p>
            <a:pPr algn="just">
              <a:spcAft>
                <a:spcPts val="2400"/>
              </a:spcAft>
            </a:pPr>
            <a:r>
              <a:rPr lang="en-US" sz="2000" b="1" dirty="0">
                <a:solidFill>
                  <a:srgbClr val="FFFF00"/>
                </a:solidFill>
                <a:latin typeface="Times New Roman" panose="02020603050405020304" pitchFamily="18" charset="0"/>
                <a:ea typeface="Times New Roman" panose="02020603050405020304" pitchFamily="18" charset="0"/>
              </a:rPr>
              <a:t>  K</a:t>
            </a:r>
            <a:r>
              <a:rPr lang="vi-VN" sz="2000" b="1" dirty="0">
                <a:solidFill>
                  <a:srgbClr val="FFFF00"/>
                </a:solidFill>
                <a:latin typeface="Times New Roman" panose="02020603050405020304" pitchFamily="18" charset="0"/>
                <a:ea typeface="Times New Roman" panose="02020603050405020304" pitchFamily="18" charset="0"/>
              </a:rPr>
              <a:t>ịp thời biểu dương, lan tỏa những tấm gương điển hình, tiêu biểu trong thực hiện chuẩn mực đạo đức cách mạng và lên án, phê phán các trường hợp vi phạm</a:t>
            </a:r>
            <a:r>
              <a:rPr lang="vi-VN" sz="2000" b="1" dirty="0">
                <a:solidFill>
                  <a:srgbClr val="002060"/>
                </a:solidFill>
                <a:latin typeface="Times New Roman" panose="02020603050405020304" pitchFamily="18" charset="0"/>
                <a:ea typeface="Times New Roman" panose="02020603050405020304" pitchFamily="18" charset="0"/>
              </a:rPr>
              <a:t>. </a:t>
            </a:r>
            <a:endParaRPr lang="nl-NL" sz="2000" b="1" dirty="0">
              <a:solidFill>
                <a:srgbClr val="002060"/>
              </a:solidFill>
              <a:effectLst/>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spTree>
    <p:extLst>
      <p:ext uri="{BB962C8B-B14F-4D97-AF65-F5344CB8AC3E}">
        <p14:creationId xmlns:p14="http://schemas.microsoft.com/office/powerpoint/2010/main" val="25322487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a:blip r:embed="rId3">
            <a:alphaModFix amt="72000"/>
          </a:blip>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1691680" y="123478"/>
            <a:ext cx="7356194"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3. Những điểm cần chú ý để triển khai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tổ chức thực hiện hiệu quả Quy định </a:t>
            </a:r>
            <a:endParaRPr lang="x-none" sz="2400" dirty="0">
              <a:solidFill>
                <a:srgbClr val="C000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164534" y="1851670"/>
            <a:ext cx="8655937" cy="1938992"/>
          </a:xfrm>
          <a:prstGeom prst="rect">
            <a:avLst/>
          </a:prstGeom>
          <a:solidFill>
            <a:srgbClr val="000066"/>
          </a:solidFill>
        </p:spPr>
        <p:txBody>
          <a:bodyPr wrap="square">
            <a:spAutoFit/>
          </a:bodyPr>
          <a:lstStyle/>
          <a:p>
            <a:pPr algn="just">
              <a:spcAft>
                <a:spcPts val="2400"/>
              </a:spcAft>
            </a:pPr>
            <a:r>
              <a:rPr lang="en-US" sz="2000" dirty="0">
                <a:solidFill>
                  <a:srgbClr val="00206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Thứ</a:t>
            </a:r>
            <a:r>
              <a:rPr lang="en-US" sz="2000" b="1" i="1" u="sng" dirty="0">
                <a:solidFill>
                  <a:srgbClr val="FFFF0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tư</a:t>
            </a:r>
            <a:r>
              <a:rPr lang="en-US" sz="2000" b="1" i="1" u="sng" dirty="0">
                <a:solidFill>
                  <a:srgbClr val="FFFF00"/>
                </a:solidFill>
                <a:latin typeface="Times New Roman" panose="02020603050405020304" pitchFamily="18" charset="0"/>
                <a:ea typeface="Times New Roman" panose="02020603050405020304" pitchFamily="18" charset="0"/>
              </a:rPr>
              <a:t>:</a:t>
            </a:r>
            <a:r>
              <a:rPr lang="en-US" sz="2000" b="1" dirty="0">
                <a:solidFill>
                  <a:srgbClr val="FFFF00"/>
                </a:solidFill>
                <a:latin typeface="Times New Roman" panose="02020603050405020304" pitchFamily="18" charset="0"/>
                <a:ea typeface="Times New Roman" panose="02020603050405020304" pitchFamily="18" charset="0"/>
              </a:rPr>
              <a:t> </a:t>
            </a:r>
            <a:r>
              <a:rPr lang="vi-VN" sz="2000" b="1" dirty="0">
                <a:solidFill>
                  <a:srgbClr val="FFFF00"/>
                </a:solidFill>
                <a:latin typeface="Times New Roman" panose="02020603050405020304" pitchFamily="18" charset="0"/>
                <a:ea typeface="Times New Roman" panose="02020603050405020304" pitchFamily="18" charset="0"/>
              </a:rPr>
              <a:t>Cấp ủy, tổ chức đảng, ủy ban kiểm tra các cấp đưa việc thực hiện Quy định vào chương trình, kế hoạch kiểm tra, giám sát hằng năm; </a:t>
            </a:r>
            <a:endParaRPr lang="en-US" sz="2000" b="1" dirty="0">
              <a:solidFill>
                <a:srgbClr val="FFFF00"/>
              </a:solidFill>
              <a:latin typeface="Times New Roman" panose="02020603050405020304" pitchFamily="18" charset="0"/>
              <a:ea typeface="Times New Roman" panose="02020603050405020304" pitchFamily="18" charset="0"/>
            </a:endParaRPr>
          </a:p>
          <a:p>
            <a:pPr algn="just">
              <a:spcAft>
                <a:spcPts val="2400"/>
              </a:spcAft>
            </a:pPr>
            <a:r>
              <a:rPr lang="en-US" sz="2000" b="1" dirty="0">
                <a:solidFill>
                  <a:srgbClr val="FFFF00"/>
                </a:solidFill>
                <a:latin typeface="Times New Roman" panose="02020603050405020304" pitchFamily="18" charset="0"/>
                <a:ea typeface="Times New Roman" panose="02020603050405020304" pitchFamily="18" charset="0"/>
              </a:rPr>
              <a:t>  P</a:t>
            </a:r>
            <a:r>
              <a:rPr lang="vi-VN" sz="2000" b="1" dirty="0">
                <a:solidFill>
                  <a:srgbClr val="FFFF00"/>
                </a:solidFill>
                <a:latin typeface="Times New Roman" panose="02020603050405020304" pitchFamily="18" charset="0"/>
                <a:ea typeface="Times New Roman" panose="02020603050405020304" pitchFamily="18" charset="0"/>
              </a:rPr>
              <a:t>hát huy vai trò giám sát của cơ quan dân cử, Mặt trận Tổ quốc, báo chí, Nhân dân đối với việc thực hiện Quy định của cán bộ, đảng viên, kịp thời phát hiện, xử lý nghiêm những trường hợp vi phạm. </a:t>
            </a:r>
            <a:endParaRPr lang="nl-NL" sz="2000" b="1" dirty="0">
              <a:solidFill>
                <a:srgbClr val="FFFF00"/>
              </a:solidFill>
              <a:effectLst/>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spTree>
    <p:extLst>
      <p:ext uri="{BB962C8B-B14F-4D97-AF65-F5344CB8AC3E}">
        <p14:creationId xmlns:p14="http://schemas.microsoft.com/office/powerpoint/2010/main" val="2171124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a:blip r:embed="rId3">
            <a:alphaModFix amt="72000"/>
          </a:blip>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1691680" y="123478"/>
            <a:ext cx="7356194"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3. Những điểm cần chú ý để triển khai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tổ chức thực hiện hiệu quả Quy định </a:t>
            </a:r>
            <a:endParaRPr lang="x-none" sz="2400" dirty="0">
              <a:solidFill>
                <a:srgbClr val="C000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164534" y="1419622"/>
            <a:ext cx="8655937" cy="3516347"/>
          </a:xfrm>
          <a:prstGeom prst="rect">
            <a:avLst/>
          </a:prstGeom>
          <a:solidFill>
            <a:schemeClr val="accent5">
              <a:lumMod val="50000"/>
            </a:schemeClr>
          </a:solidFill>
        </p:spPr>
        <p:txBody>
          <a:bodyPr wrap="square">
            <a:spAutoFit/>
          </a:bodyPr>
          <a:lstStyle/>
          <a:p>
            <a:pPr algn="just">
              <a:spcAft>
                <a:spcPts val="900"/>
              </a:spcAft>
            </a:pPr>
            <a:r>
              <a:rPr lang="en-US" sz="2000" dirty="0">
                <a:solidFill>
                  <a:srgbClr val="00206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Thứ</a:t>
            </a:r>
            <a:r>
              <a:rPr lang="en-US" sz="2000" b="1" i="1" u="sng" dirty="0">
                <a:solidFill>
                  <a:srgbClr val="FFFF00"/>
                </a:solidFill>
                <a:latin typeface="Times New Roman" panose="02020603050405020304" pitchFamily="18" charset="0"/>
                <a:ea typeface="Times New Roman" panose="02020603050405020304" pitchFamily="18" charset="0"/>
              </a:rPr>
              <a:t> </a:t>
            </a:r>
            <a:r>
              <a:rPr lang="en-US" sz="2000" b="1" i="1" u="sng" dirty="0" err="1">
                <a:solidFill>
                  <a:srgbClr val="FFFF00"/>
                </a:solidFill>
                <a:latin typeface="Times New Roman" panose="02020603050405020304" pitchFamily="18" charset="0"/>
                <a:ea typeface="Times New Roman" panose="02020603050405020304" pitchFamily="18" charset="0"/>
              </a:rPr>
              <a:t>năm</a:t>
            </a: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Đối với các chi bộ, tổ chức đảng: việc đánh giá kết quả thực hiện Quy định phải căn cứ vào kết quả tổ chức quán triệt, triển khai thực hiện Quy định và kết quả xây dựng, giáo dục, rèn luyện đạo đức cách mạng cho đội ngũ cán bộ, đảng viên. </a:t>
            </a:r>
            <a:endParaRPr lang="en-US" sz="2000" dirty="0">
              <a:solidFill>
                <a:srgbClr val="FFFF00"/>
              </a:solidFill>
              <a:latin typeface="Times New Roman" panose="02020603050405020304" pitchFamily="18" charset="0"/>
              <a:ea typeface="Times New Roman" panose="02020603050405020304" pitchFamily="18" charset="0"/>
            </a:endParaRPr>
          </a:p>
          <a:p>
            <a:pPr algn="just">
              <a:spcAft>
                <a:spcPts val="900"/>
              </a:spcAft>
            </a:pP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Đối với cán bộ, đảng viên: việc đánh giá kết quả thực hiện Quy định phải căn cứ vào mức độ chấp hành, thực hiện các chuẩn mực theo tiêu chí đánh giá. </a:t>
            </a:r>
          </a:p>
          <a:p>
            <a:pPr algn="just">
              <a:spcAft>
                <a:spcPts val="900"/>
              </a:spcAft>
            </a:pP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 Biểu dương, khen thưởng: Khen thưởng theo định kỳ</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và</a:t>
            </a: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Khen thưởng không theo định kỳ</a:t>
            </a:r>
            <a:endParaRPr lang="en-US" sz="2000" dirty="0">
              <a:solidFill>
                <a:srgbClr val="FFFF00"/>
              </a:solidFill>
              <a:latin typeface="Times New Roman" panose="02020603050405020304" pitchFamily="18" charset="0"/>
              <a:ea typeface="Times New Roman" panose="02020603050405020304" pitchFamily="18" charset="0"/>
            </a:endParaRPr>
          </a:p>
          <a:p>
            <a:pPr algn="just">
              <a:spcAft>
                <a:spcPts val="900"/>
              </a:spcAft>
            </a:pPr>
            <a:r>
              <a:rPr lang="en-US" sz="2000" dirty="0">
                <a:solidFill>
                  <a:srgbClr val="FFFF00"/>
                </a:solidFill>
                <a:latin typeface="Times New Roman" panose="02020603050405020304" pitchFamily="18" charset="0"/>
                <a:ea typeface="Times New Roman" panose="02020603050405020304" pitchFamily="18" charset="0"/>
              </a:rPr>
              <a:t>  </a:t>
            </a:r>
            <a:r>
              <a:rPr lang="vi-VN" sz="2000" dirty="0">
                <a:solidFill>
                  <a:srgbClr val="FFFF00"/>
                </a:solidFill>
                <a:latin typeface="Times New Roman" panose="02020603050405020304" pitchFamily="18" charset="0"/>
                <a:ea typeface="Times New Roman" panose="02020603050405020304" pitchFamily="18" charset="0"/>
              </a:rPr>
              <a:t>Xử lý, kỷ luật: Nghiêm khắc chấn chỉnh và xử lý nghiêm minh những tổ chức, cá nhân không thực hiện hoặc thực hiện không đúng Quy định. </a:t>
            </a:r>
            <a:endParaRPr lang="en-US" sz="2000" dirty="0">
              <a:solidFill>
                <a:srgbClr val="FFFF00"/>
              </a:solidFill>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spTree>
    <p:extLst>
      <p:ext uri="{BB962C8B-B14F-4D97-AF65-F5344CB8AC3E}">
        <p14:creationId xmlns:p14="http://schemas.microsoft.com/office/powerpoint/2010/main" val="19537466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a:blip r:embed="rId3">
            <a:alphaModFix amt="72000"/>
          </a:blip>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1691680" y="123478"/>
            <a:ext cx="7356194" cy="913070"/>
          </a:xfrm>
          <a:prstGeom prst="rect">
            <a:avLst/>
          </a:prstGeom>
          <a:noFill/>
        </p:spPr>
        <p:txBody>
          <a:bodyPr wrap="square">
            <a:spAutoFit/>
          </a:bodyPr>
          <a:lstStyle/>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3. Những điểm cần chú ý để triển khai </a:t>
            </a:r>
            <a:endParaRPr lang="en-US" sz="2800" b="1" dirty="0">
              <a:solidFill>
                <a:srgbClr val="C00000"/>
              </a:solidFill>
              <a:latin typeface="Times New Roman" panose="02020603050405020304" pitchFamily="18" charset="0"/>
              <a:ea typeface="Times New Roman" panose="02020603050405020304" pitchFamily="18" charset="0"/>
            </a:endParaRPr>
          </a:p>
          <a:p>
            <a:pPr indent="270510" algn="just">
              <a:lnSpc>
                <a:spcPts val="3000"/>
              </a:lnSpc>
              <a:spcBef>
                <a:spcPts val="200"/>
              </a:spcBef>
              <a:spcAft>
                <a:spcPts val="200"/>
              </a:spcAft>
            </a:pPr>
            <a:r>
              <a:rPr lang="vi-VN" sz="2800" b="1" dirty="0">
                <a:solidFill>
                  <a:srgbClr val="C00000"/>
                </a:solidFill>
                <a:latin typeface="Times New Roman" panose="02020603050405020304" pitchFamily="18" charset="0"/>
                <a:ea typeface="Times New Roman" panose="02020603050405020304" pitchFamily="18" charset="0"/>
              </a:rPr>
              <a:t>tổ chức thực hiện hiệu quả Quy định </a:t>
            </a:r>
            <a:endParaRPr lang="x-none" sz="2400" dirty="0">
              <a:solidFill>
                <a:srgbClr val="C00000"/>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51EB0DC0-77A2-0420-9411-B0D0B205692E}"/>
              </a:ext>
            </a:extLst>
          </p:cNvPr>
          <p:cNvSpPr txBox="1"/>
          <p:nvPr/>
        </p:nvSpPr>
        <p:spPr>
          <a:xfrm>
            <a:off x="164534" y="1476753"/>
            <a:ext cx="8799954" cy="3277820"/>
          </a:xfrm>
          <a:prstGeom prst="rect">
            <a:avLst/>
          </a:prstGeom>
          <a:solidFill>
            <a:srgbClr val="C00000"/>
          </a:solidFill>
        </p:spPr>
        <p:txBody>
          <a:bodyPr wrap="square">
            <a:spAutoFit/>
          </a:bodyPr>
          <a:lstStyle/>
          <a:p>
            <a:pPr algn="just">
              <a:spcAft>
                <a:spcPts val="1800"/>
              </a:spcAft>
            </a:pPr>
            <a:r>
              <a:rPr lang="en-US" dirty="0">
                <a:solidFill>
                  <a:srgbClr val="002060"/>
                </a:solidFill>
                <a:latin typeface="Times New Roman" panose="02020603050405020304" pitchFamily="18" charset="0"/>
                <a:ea typeface="Times New Roman" panose="02020603050405020304" pitchFamily="18" charset="0"/>
              </a:rPr>
              <a:t>    </a:t>
            </a:r>
            <a:r>
              <a:rPr lang="vi-VN" sz="2400" b="1" dirty="0">
                <a:solidFill>
                  <a:srgbClr val="FFFF00"/>
                </a:solidFill>
                <a:latin typeface="Times New Roman" panose="02020603050405020304" pitchFamily="18" charset="0"/>
                <a:ea typeface="Times New Roman" panose="02020603050405020304" pitchFamily="18" charset="0"/>
              </a:rPr>
              <a:t>Cấp ủy, tổ chức đảng các cấp tổ chức sơ kết, tổng kết việc thực hiện Quy định theo Hướng dẫn của Ban Tuyên giáo Trung ương</a:t>
            </a:r>
            <a:endParaRPr lang="en-US" sz="2400" b="1" dirty="0">
              <a:solidFill>
                <a:srgbClr val="FFFF00"/>
              </a:solidFill>
              <a:latin typeface="Times New Roman" panose="02020603050405020304" pitchFamily="18" charset="0"/>
              <a:ea typeface="Times New Roman" panose="02020603050405020304" pitchFamily="18" charset="0"/>
            </a:endParaRPr>
          </a:p>
          <a:p>
            <a:pPr algn="just">
              <a:spcAft>
                <a:spcPts val="1800"/>
              </a:spcAft>
            </a:pPr>
            <a:r>
              <a:rPr lang="en-US" sz="2400" b="1" dirty="0">
                <a:solidFill>
                  <a:srgbClr val="FFFF00"/>
                </a:solidFill>
                <a:latin typeface="Times New Roman" panose="02020603050405020304" pitchFamily="18" charset="0"/>
                <a:ea typeface="Times New Roman" panose="02020603050405020304" pitchFamily="18" charset="0"/>
              </a:rPr>
              <a:t>    </a:t>
            </a:r>
            <a:r>
              <a:rPr lang="vi-VN" sz="2400" b="1" dirty="0">
                <a:solidFill>
                  <a:srgbClr val="FFFF00"/>
                </a:solidFill>
                <a:latin typeface="Times New Roman" panose="02020603050405020304" pitchFamily="18" charset="0"/>
                <a:ea typeface="Times New Roman" panose="02020603050405020304" pitchFamily="18" charset="0"/>
              </a:rPr>
              <a:t>Ban Tuyên giáo Trung ương chủ trì, phối hợp với Ban Tổ chức Trung ương, Uỷ ban Kiểm tra Trung ương, Ban Nội chính Trung ương, Ban Dân vận Trung ương và các cơ quan liên quan tham mưu Bộ Chính trị, Ban Bí thư kiểm tra, giám sát, đôn đốc việc tổ chức thực hiện; định kỳ sơ kết, tổng kết, báo cáo Bộ Chính trị, Ban Bí thư.</a:t>
            </a: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spTree>
    <p:extLst>
      <p:ext uri="{BB962C8B-B14F-4D97-AF65-F5344CB8AC3E}">
        <p14:creationId xmlns:p14="http://schemas.microsoft.com/office/powerpoint/2010/main" val="12231120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a:blip r:embed="rId3">
            <a:alphaModFix amt="72000"/>
          </a:blip>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CDD766-62E1-ECDE-A15C-9F131D80DCBB}"/>
              </a:ext>
            </a:extLst>
          </p:cNvPr>
          <p:cNvSpPr txBox="1"/>
          <p:nvPr/>
        </p:nvSpPr>
        <p:spPr>
          <a:xfrm>
            <a:off x="3034534" y="432670"/>
            <a:ext cx="3240360" cy="501099"/>
          </a:xfrm>
          <a:prstGeom prst="rect">
            <a:avLst/>
          </a:prstGeom>
          <a:noFill/>
        </p:spPr>
        <p:txBody>
          <a:bodyPr wrap="square">
            <a:spAutoFit/>
          </a:bodyPr>
          <a:lstStyle/>
          <a:p>
            <a:pPr indent="270510" algn="just">
              <a:lnSpc>
                <a:spcPts val="3000"/>
              </a:lnSpc>
              <a:spcBef>
                <a:spcPts val="200"/>
              </a:spcBef>
              <a:spcAft>
                <a:spcPts val="200"/>
              </a:spcAft>
            </a:pPr>
            <a:r>
              <a:rPr lang="en-US" sz="4000" b="1" dirty="0">
                <a:solidFill>
                  <a:srgbClr val="C00000"/>
                </a:solidFill>
                <a:latin typeface="Times New Roman" panose="02020603050405020304" pitchFamily="18" charset="0"/>
                <a:ea typeface="Times New Roman" panose="02020603050405020304" pitchFamily="18" charset="0"/>
              </a:rPr>
              <a:t>LỜI KẾT</a:t>
            </a:r>
            <a:endParaRPr lang="x-none" sz="3600" dirty="0">
              <a:solidFill>
                <a:srgbClr val="C00000"/>
              </a:solidFill>
              <a:effectLst/>
              <a:latin typeface="Times New Roman" panose="02020603050405020304" pitchFamily="18" charset="0"/>
              <a:ea typeface="Times New Roman" panose="02020603050405020304" pitchFamily="18" charset="0"/>
            </a:endParaRPr>
          </a:p>
        </p:txBody>
      </p:sp>
      <p:sp>
        <p:nvSpPr>
          <p:cNvPr id="18" name="TextBox 17">
            <a:extLst>
              <a:ext uri="{FF2B5EF4-FFF2-40B4-BE49-F238E27FC236}">
                <a16:creationId xmlns:a16="http://schemas.microsoft.com/office/drawing/2014/main" id="{6AD77976-D0B1-E12E-E2B9-746C0CA08B63}"/>
              </a:ext>
            </a:extLst>
          </p:cNvPr>
          <p:cNvSpPr txBox="1"/>
          <p:nvPr/>
        </p:nvSpPr>
        <p:spPr>
          <a:xfrm>
            <a:off x="3021496" y="1292087"/>
            <a:ext cx="184731" cy="369332"/>
          </a:xfrm>
          <a:prstGeom prst="rect">
            <a:avLst/>
          </a:prstGeom>
          <a:noFill/>
        </p:spPr>
        <p:txBody>
          <a:bodyPr wrap="none" rtlCol="0">
            <a:spAutoFit/>
          </a:bodyPr>
          <a:lstStyle/>
          <a:p>
            <a:endParaRPr lang="x-none"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752" y="1131590"/>
            <a:ext cx="3960440" cy="3927437"/>
          </a:xfrm>
          <a:prstGeom prst="rect">
            <a:avLst/>
          </a:prstGeom>
        </p:spPr>
      </p:pic>
    </p:spTree>
    <p:extLst>
      <p:ext uri="{BB962C8B-B14F-4D97-AF65-F5344CB8AC3E}">
        <p14:creationId xmlns:p14="http://schemas.microsoft.com/office/powerpoint/2010/main" val="242969323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NGUYENDAN\Desktop\Phong san khau\Co Dang - To Quoc.png"/>
          <p:cNvPicPr>
            <a:picLocks noChangeAspect="1" noChangeArrowheads="1"/>
          </p:cNvPicPr>
          <p:nvPr/>
        </p:nvPicPr>
        <p:blipFill>
          <a:blip r:embed="rId3"/>
          <a:srcRect/>
          <a:stretch>
            <a:fillRect/>
          </a:stretch>
        </p:blipFill>
        <p:spPr bwMode="auto">
          <a:xfrm>
            <a:off x="463550" y="168275"/>
            <a:ext cx="917575" cy="493713"/>
          </a:xfrm>
          <a:prstGeom prst="rect">
            <a:avLst/>
          </a:prstGeom>
          <a:noFill/>
          <a:effectLst>
            <a:outerShdw blurRad="50800" dist="38100" dir="5400000" algn="t" rotWithShape="0">
              <a:prstClr val="black">
                <a:alpha val="40000"/>
              </a:prstClr>
            </a:outerShdw>
          </a:effectLst>
        </p:spPr>
      </p:pic>
      <p:sp>
        <p:nvSpPr>
          <p:cNvPr id="13318" name="Rectangle 8"/>
          <p:cNvSpPr>
            <a:spLocks noChangeArrowheads="1"/>
          </p:cNvSpPr>
          <p:nvPr/>
        </p:nvSpPr>
        <p:spPr bwMode="auto">
          <a:xfrm>
            <a:off x="30352" y="1779662"/>
            <a:ext cx="9144000"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5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5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9pPr>
          </a:lstStyle>
          <a:p>
            <a:pPr algn="ctr">
              <a:spcBef>
                <a:spcPct val="0"/>
              </a:spcBef>
              <a:buFontTx/>
              <a:buNone/>
              <a:defRPr/>
            </a:pPr>
            <a:r>
              <a:rPr lang="en-US" altLang="en-US" sz="48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TRÂN TRỌNG CẢM ƠN</a:t>
            </a:r>
          </a:p>
          <a:p>
            <a:pPr algn="ctr">
              <a:spcBef>
                <a:spcPct val="0"/>
              </a:spcBef>
              <a:buFontTx/>
              <a:buNone/>
              <a:defRPr/>
            </a:pPr>
            <a:r>
              <a:rPr lang="en-US" altLang="en-US" sz="48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CÁC ĐỒNG CHÍ!</a:t>
            </a:r>
          </a:p>
        </p:txBody>
      </p:sp>
      <p:sp>
        <p:nvSpPr>
          <p:cNvPr id="7" name="TextBox 6"/>
          <p:cNvSpPr txBox="1"/>
          <p:nvPr/>
        </p:nvSpPr>
        <p:spPr>
          <a:xfrm>
            <a:off x="1381125" y="195263"/>
            <a:ext cx="7489825" cy="561975"/>
          </a:xfrm>
          <a:prstGeom prst="rect">
            <a:avLst/>
          </a:prstGeom>
          <a:noFill/>
        </p:spPr>
        <p:txBody>
          <a:bodyPr lIns="68580" tIns="34290" rIns="68580" bIns="34290">
            <a:spAutoFit/>
          </a:bodyPr>
          <a:lstStyle/>
          <a:p>
            <a:pPr algn="ctr">
              <a:defRPr/>
            </a:pPr>
            <a:r>
              <a:rPr lang="en-US" sz="3200" b="1" dirty="0">
                <a:solidFill>
                  <a:srgbClr val="FFFF00"/>
                </a:solidFill>
                <a:effectLst>
                  <a:outerShdw blurRad="50800" dist="38100" dir="2700000" algn="tl" rotWithShape="0">
                    <a:prstClr val="black">
                      <a:alpha val="40000"/>
                    </a:prstClr>
                  </a:outerShdw>
                </a:effectLst>
                <a:latin typeface="Arial" pitchFamily="34" charset="0"/>
              </a:rPr>
              <a:t>BAN TUYÊN GIÁO TRUNG ƯƠNG</a:t>
            </a:r>
            <a:r>
              <a:rPr lang="en-US" sz="2700" b="1" dirty="0">
                <a:solidFill>
                  <a:srgbClr val="FFFF00"/>
                </a:solidFill>
                <a:effectLst>
                  <a:outerShdw blurRad="50800" dist="38100" dir="2700000" algn="tl" rotWithShape="0">
                    <a:prstClr val="black">
                      <a:alpha val="40000"/>
                    </a:prstClr>
                  </a:outerShdw>
                </a:effectLst>
                <a:latin typeface="Arial" pitchFamily="34" charset="0"/>
              </a:rPr>
              <a:t> </a:t>
            </a:r>
          </a:p>
        </p:txBody>
      </p:sp>
      <p:cxnSp>
        <p:nvCxnSpPr>
          <p:cNvPr id="5" name="Straight Connector 4"/>
          <p:cNvCxnSpPr/>
          <p:nvPr/>
        </p:nvCxnSpPr>
        <p:spPr>
          <a:xfrm>
            <a:off x="3132138" y="757238"/>
            <a:ext cx="36004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8862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spPr>
      <a:bodyPr rtlCol="0" anchor="ctr"/>
      <a:lstStyle>
        <a:defPPr algn="ctr">
          <a:defRPr>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24030</TotalTime>
  <Words>4918</Words>
  <Application>Microsoft Macintosh PowerPoint</Application>
  <PresentationFormat>On-screen Show (16:9)</PresentationFormat>
  <Paragraphs>267</Paragraphs>
  <Slides>63</Slides>
  <Notes>11</Notes>
  <HiddenSlides>0</HiddenSlides>
  <MMClips>0</MMClips>
  <ScaleCrop>false</ScaleCrop>
  <HeadingPairs>
    <vt:vector size="6" baseType="variant">
      <vt:variant>
        <vt:lpstr>Fonts Used</vt:lpstr>
      </vt:variant>
      <vt:variant>
        <vt:i4>5</vt:i4>
      </vt:variant>
      <vt:variant>
        <vt:lpstr>Theme</vt:lpstr>
      </vt:variant>
      <vt:variant>
        <vt:i4>8</vt:i4>
      </vt:variant>
      <vt:variant>
        <vt:lpstr>Slide Titles</vt:lpstr>
      </vt:variant>
      <vt:variant>
        <vt:i4>63</vt:i4>
      </vt:variant>
    </vt:vector>
  </HeadingPairs>
  <TitlesOfParts>
    <vt:vector size="76" baseType="lpstr">
      <vt:lpstr>Arial</vt:lpstr>
      <vt:lpstr>Calibri</vt:lpstr>
      <vt:lpstr>Calibri (Headings)</vt:lpstr>
      <vt:lpstr>Tahoma</vt:lpstr>
      <vt:lpstr>Times New Roman</vt:lpstr>
      <vt:lpstr>Office Theme</vt:lpstr>
      <vt:lpstr>Custom Design</vt:lpstr>
      <vt:lpstr>1_Custom Design</vt:lpstr>
      <vt:lpstr>2_Custom Design</vt:lpstr>
      <vt:lpstr>3_Custom Design</vt:lpstr>
      <vt:lpstr>4_Custom Design</vt:lpstr>
      <vt:lpstr>5_Custom Design</vt:lpstr>
      <vt:lpstr>6_Custom Design</vt:lpstr>
      <vt:lpstr>PowerPoint Presentation</vt:lpstr>
      <vt:lpstr>NỘI DUNG CHUYÊN ĐỀ </vt:lpstr>
      <vt:lpstr>Vì sao Bộ Chính trị ban hành  Quy định số 144-QĐ/TW ngày 09/5/2024  về chuẩn mực đạo đức cách mạng của cán bộ, đảng viên trong  giai đoạn mới</vt:lpstr>
      <vt:lpstr>1. Vì sao Bộ Chính trị ban hành Quy định số 144-QĐ/TW</vt:lpstr>
      <vt:lpstr>1. Vì sao Bộ Chính trị ban hành Quy định số 144-QĐ/TW</vt:lpstr>
      <vt:lpstr>PowerPoint Presentation</vt:lpstr>
      <vt:lpstr>PowerPoint Presentation</vt:lpstr>
      <vt:lpstr>PowerPoint Presentation</vt:lpstr>
      <vt:lpstr>PowerPoint Presentation</vt:lpstr>
      <vt:lpstr>PowerPoint Presentation</vt:lpstr>
      <vt:lpstr>1. Vì sao Bộ Chính trị ban hành Quy định số 144-QĐ/TW</vt:lpstr>
      <vt:lpstr>1.2. Quá trình phát triển nhận thức của Đảng và những thành tựu trong công tác xây dựng Đảng về đạo đức </vt:lpstr>
      <vt:lpstr>PowerPoint Presentation</vt:lpstr>
      <vt:lpstr>PowerPoint Presentation</vt:lpstr>
      <vt:lpstr>PowerPoint Presentation</vt:lpstr>
      <vt:lpstr>PowerPoint Presentation</vt:lpstr>
      <vt:lpstr>1. Vì sao Bộ Chính trị ban hành Quy định số 144-QĐ/TW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Những điểm mới, cốt lõi  của Quy định số 144-QĐ/TW </vt:lpstr>
      <vt:lpstr>PowerPoint Presentation</vt:lpstr>
      <vt:lpstr>PowerPoint Presentation</vt:lpstr>
      <vt:lpstr>2. Những điểm mới, cốt lõi  của Quy định số 144-QĐ/TW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bài giảng TW7</dc:title>
  <dc:creator>Lê Quang Anh</dc:creator>
  <cp:lastModifiedBy>Microsoft Office User</cp:lastModifiedBy>
  <cp:revision>3756</cp:revision>
  <cp:lastPrinted>2024-07-08T04:24:48Z</cp:lastPrinted>
  <dcterms:created xsi:type="dcterms:W3CDTF">2015-11-02T14:54:08Z</dcterms:created>
  <dcterms:modified xsi:type="dcterms:W3CDTF">2024-07-08T12:18:17Z</dcterms:modified>
</cp:coreProperties>
</file>