
<file path=[Content_Types].xml><?xml version="1.0" encoding="utf-8"?>
<Types xmlns="http://schemas.openxmlformats.org/package/2006/content-types">
  <Default Extension="png" ContentType="image/png"/>
  <Default Extension="webp"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media/image36.jpg" ContentType="image/jpeg"/>
  <Override PartName="/ppt/media/image37.jpg" ContentType="image/jpe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media/image46.jpg" ContentType="image/jpeg"/>
  <Override PartName="/ppt/notesSlides/notesSlide12.xml" ContentType="application/vnd.openxmlformats-officedocument.presentationml.notesSlide+xml"/>
  <Override PartName="/ppt/media/image50.jpg" ContentType="image/jpeg"/>
  <Override PartName="/ppt/media/image51.jpg" ContentType="image/jpeg"/>
  <Override PartName="/ppt/media/image52.jpg" ContentType="image/jpeg"/>
  <Override PartName="/ppt/notesSlides/notesSlide13.xml" ContentType="application/vnd.openxmlformats-officedocument.presentationml.notesSlide+xml"/>
  <Override PartName="/ppt/notesSlides/notesSlide14.xml" ContentType="application/vnd.openxmlformats-officedocument.presentationml.notesSlide+xml"/>
  <Override PartName="/ppt/media/image56.jpg" ContentType="image/jpeg"/>
  <Override PartName="/ppt/notesSlides/notesSlide15.xml" ContentType="application/vnd.openxmlformats-officedocument.presentationml.notesSlide+xml"/>
  <Override PartName="/ppt/media/image60.jpg" ContentType="image/jpeg"/>
  <Override PartName="/ppt/notesSlides/notesSlide16.xml" ContentType="application/vnd.openxmlformats-officedocument.presentationml.notesSlide+xml"/>
  <Override PartName="/ppt/media/image63.jpg" ContentType="image/jpeg"/>
  <Override PartName="/ppt/media/image65.jpg" ContentType="image/jpeg"/>
  <Override PartName="/ppt/media/image66.jpg" ContentType="image/jpeg"/>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media/image70.jpg" ContentType="image/jpeg"/>
  <Override PartName="/ppt/media/image71.jpg" ContentType="image/jpeg"/>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35"/>
  </p:notesMasterIdLst>
  <p:sldIdLst>
    <p:sldId id="281" r:id="rId2"/>
    <p:sldId id="260" r:id="rId3"/>
    <p:sldId id="282" r:id="rId4"/>
    <p:sldId id="261" r:id="rId5"/>
    <p:sldId id="283" r:id="rId6"/>
    <p:sldId id="262" r:id="rId7"/>
    <p:sldId id="263" r:id="rId8"/>
    <p:sldId id="264" r:id="rId9"/>
    <p:sldId id="285" r:id="rId10"/>
    <p:sldId id="265" r:id="rId11"/>
    <p:sldId id="266" r:id="rId12"/>
    <p:sldId id="287" r:id="rId13"/>
    <p:sldId id="267" r:id="rId14"/>
    <p:sldId id="288" r:id="rId15"/>
    <p:sldId id="291" r:id="rId16"/>
    <p:sldId id="293" r:id="rId17"/>
    <p:sldId id="292" r:id="rId18"/>
    <p:sldId id="294" r:id="rId19"/>
    <p:sldId id="295" r:id="rId20"/>
    <p:sldId id="271" r:id="rId21"/>
    <p:sldId id="272" r:id="rId22"/>
    <p:sldId id="273" r:id="rId23"/>
    <p:sldId id="274" r:id="rId24"/>
    <p:sldId id="296" r:id="rId25"/>
    <p:sldId id="297" r:id="rId26"/>
    <p:sldId id="298" r:id="rId27"/>
    <p:sldId id="299" r:id="rId28"/>
    <p:sldId id="275" r:id="rId29"/>
    <p:sldId id="300" r:id="rId30"/>
    <p:sldId id="301" r:id="rId31"/>
    <p:sldId id="302" r:id="rId32"/>
    <p:sldId id="304" r:id="rId33"/>
    <p:sldId id="305" r:id="rId34"/>
  </p:sldIdLst>
  <p:sldSz cx="12192000" cy="6858000"/>
  <p:notesSz cx="6858000" cy="12192000"/>
  <p:embeddedFontLst>
    <p:embeddedFont>
      <p:font typeface="MuseoModerno Medium" panose="020B0604020202020204" charset="0"/>
      <p:regular r:id="rId36"/>
    </p:embeddedFont>
    <p:embeddedFont>
      <p:font typeface="Calibri" panose="020F0502020204030204" pitchFamily="34" charset="0"/>
      <p:regular r:id="rId37"/>
      <p:bold r:id="rId38"/>
      <p:italic r:id="rId39"/>
      <p:boldItalic r:id="rId40"/>
    </p:embeddedFont>
    <p:embeddedFont>
      <p:font typeface="Source Sans 3" panose="020B0604020202020204" charset="0"/>
      <p:regular r:id="rId41"/>
    </p:embeddedFont>
    <p:embeddedFont>
      <p:font typeface="Microsoft Himalaya" panose="01010100010101010101" pitchFamily="2" charset="0"/>
      <p:regular r:id="rId42"/>
    </p:embeddedFont>
    <p:embeddedFont>
      <p:font typeface="Calibri Light" panose="020F0302020204030204" pitchFamily="34" charset="0"/>
      <p:regular r:id="rId43"/>
      <p:italic r:id="rId44"/>
    </p:embeddedFont>
    <p:embeddedFont>
      <p:font typeface="MiSans" panose="020B0604020202020204" charset="-122"/>
      <p:regular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p:scale>
          <a:sx n="100" d="100"/>
          <a:sy n="100" d="100"/>
        </p:scale>
        <p:origin x="144"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7.fntdata"/><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8.fntdata"/><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A891FE-740F-4D57-ADFF-1001E160EEDA}"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AB7B3E1A-5197-4735-9A19-88E5F8C1BE4C}">
      <dgm:prSet phldrT="[Text]" custT="1"/>
      <dgm:spPr/>
      <dgm:t>
        <a:bodyPr/>
        <a:lstStyle/>
        <a:p>
          <a:r>
            <a:rPr lang="vi-VN" sz="2800" b="1" dirty="0" smtClean="0">
              <a:latin typeface="+mj-lt"/>
            </a:rPr>
            <a:t>Nhìn lại kết quả bước đầu</a:t>
          </a:r>
          <a:endParaRPr lang="en-US" sz="2800" b="1" dirty="0">
            <a:latin typeface="+mj-lt"/>
          </a:endParaRPr>
        </a:p>
      </dgm:t>
    </dgm:pt>
    <dgm:pt modelId="{FBF9E8C6-6FBA-4DA1-93A5-98359E7D0152}" type="parTrans" cxnId="{A52E2D7E-9565-4A45-8B04-DD421DD15992}">
      <dgm:prSet/>
      <dgm:spPr/>
      <dgm:t>
        <a:bodyPr/>
        <a:lstStyle/>
        <a:p>
          <a:endParaRPr lang="en-US"/>
        </a:p>
      </dgm:t>
    </dgm:pt>
    <dgm:pt modelId="{852626B2-40F5-4ACA-9901-D5D35169F2EC}" type="sibTrans" cxnId="{A52E2D7E-9565-4A45-8B04-DD421DD15992}">
      <dgm:prSet/>
      <dgm:spPr/>
      <dgm:t>
        <a:bodyPr/>
        <a:lstStyle/>
        <a:p>
          <a:endParaRPr lang="en-US"/>
        </a:p>
      </dgm:t>
    </dgm:pt>
    <dgm:pt modelId="{A128A882-E01A-4343-A85B-04EB5DFC9E4F}">
      <dgm:prSet phldrT="[Text]" custT="1"/>
      <dgm:spPr/>
      <dgm:t>
        <a:bodyPr/>
        <a:lstStyle/>
        <a:p>
          <a:r>
            <a:rPr lang="en-US" sz="2800" b="1" dirty="0" err="1" smtClean="0">
              <a:latin typeface="Times New Roman" panose="02020603050405020304" pitchFamily="18" charset="0"/>
              <a:cs typeface="Times New Roman" panose="02020603050405020304" pitchFamily="18" charset="0"/>
            </a:rPr>
            <a:t>Nhận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diện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vấn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đề</a:t>
          </a:r>
          <a:endParaRPr lang="en-US" sz="2800" b="1" dirty="0" smtClean="0">
            <a:latin typeface="Times New Roman" panose="02020603050405020304" pitchFamily="18" charset="0"/>
            <a:cs typeface="Times New Roman" panose="02020603050405020304" pitchFamily="18" charset="0"/>
          </a:endParaRPr>
        </a:p>
        <a:p>
          <a:r>
            <a:rPr lang="en-US" sz="1200" b="1" dirty="0" err="1" smtClean="0">
              <a:latin typeface="Times New Roman" panose="02020603050405020304" pitchFamily="18" charset="0"/>
              <a:cs typeface="Times New Roman" panose="02020603050405020304" pitchFamily="18" charset="0"/>
            </a:rPr>
            <a:t>Khó</a:t>
          </a:r>
          <a:r>
            <a:rPr lang="en-US" sz="1200" b="1" dirty="0" smtClean="0">
              <a:latin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cs typeface="Times New Roman" panose="02020603050405020304" pitchFamily="18" charset="0"/>
            </a:rPr>
            <a:t>khăn</a:t>
          </a:r>
          <a:r>
            <a:rPr lang="en-US" sz="1200" b="1" dirty="0" smtClean="0">
              <a:latin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cs typeface="Times New Roman" panose="02020603050405020304" pitchFamily="18" charset="0"/>
            </a:rPr>
            <a:t>vướng</a:t>
          </a:r>
          <a:r>
            <a:rPr lang="en-US" sz="1200" b="1" dirty="0" smtClean="0">
              <a:latin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cs typeface="Times New Roman" panose="02020603050405020304" pitchFamily="18" charset="0"/>
            </a:rPr>
            <a:t>mắc</a:t>
          </a:r>
          <a:r>
            <a:rPr lang="en-US" sz="1200" b="1" dirty="0" smtClean="0">
              <a:latin typeface="Times New Roman" panose="02020603050405020304" pitchFamily="18" charset="0"/>
              <a:cs typeface="Times New Roman" panose="02020603050405020304" pitchFamily="18" charset="0"/>
            </a:rPr>
            <a:t> &amp; </a:t>
          </a:r>
          <a:r>
            <a:rPr lang="en-US" sz="1200" b="1" dirty="0" err="1" smtClean="0">
              <a:latin typeface="Times New Roman" panose="02020603050405020304" pitchFamily="18" charset="0"/>
              <a:cs typeface="Times New Roman" panose="02020603050405020304" pitchFamily="18" charset="0"/>
            </a:rPr>
            <a:t>nguyên</a:t>
          </a:r>
          <a:r>
            <a:rPr lang="en-US" sz="1200" b="1" dirty="0" smtClean="0">
              <a:latin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cs typeface="Times New Roman" panose="02020603050405020304" pitchFamily="18" charset="0"/>
            </a:rPr>
            <a:t>nhân</a:t>
          </a:r>
          <a:endParaRPr lang="en-US" sz="1200" b="1" dirty="0"/>
        </a:p>
      </dgm:t>
    </dgm:pt>
    <dgm:pt modelId="{F15CDF25-4B38-4777-A5FD-BDB85FD0838F}" type="parTrans" cxnId="{5F3BA64F-5506-44B5-9CBA-FB018C28AF08}">
      <dgm:prSet/>
      <dgm:spPr/>
      <dgm:t>
        <a:bodyPr/>
        <a:lstStyle/>
        <a:p>
          <a:endParaRPr lang="en-US"/>
        </a:p>
      </dgm:t>
    </dgm:pt>
    <dgm:pt modelId="{C68FEB23-2178-45E5-907C-01DDE45DD8AE}" type="sibTrans" cxnId="{5F3BA64F-5506-44B5-9CBA-FB018C28AF08}">
      <dgm:prSet/>
      <dgm:spPr/>
      <dgm:t>
        <a:bodyPr/>
        <a:lstStyle/>
        <a:p>
          <a:endParaRPr lang="en-US"/>
        </a:p>
      </dgm:t>
    </dgm:pt>
    <dgm:pt modelId="{A89F519D-2F85-4B54-8F5F-02C8DDFB05FC}">
      <dgm:prSet phldrT="[Text]" custT="1"/>
      <dgm:spPr/>
      <dgm:t>
        <a:bodyPr/>
        <a:lstStyle/>
        <a:p>
          <a:r>
            <a:rPr lang="en-US" sz="2800" b="1" dirty="0" err="1" smtClean="0">
              <a:latin typeface="Times New Roman" panose="02020603050405020304" pitchFamily="18" charset="0"/>
              <a:cs typeface="Times New Roman" panose="02020603050405020304" pitchFamily="18" charset="0"/>
            </a:rPr>
            <a:t>Đề</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xuất</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giải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pháp</a:t>
          </a:r>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dgm:t>
    </dgm:pt>
    <dgm:pt modelId="{9BEE8BBA-A182-469D-8B12-2FEB4DAA3AC5}" type="parTrans" cxnId="{0BBFB03E-24A2-4751-847C-0999488E7968}">
      <dgm:prSet/>
      <dgm:spPr/>
      <dgm:t>
        <a:bodyPr/>
        <a:lstStyle/>
        <a:p>
          <a:endParaRPr lang="en-US"/>
        </a:p>
      </dgm:t>
    </dgm:pt>
    <dgm:pt modelId="{44A5041C-F81D-4FB6-87AB-6527876AF926}" type="sibTrans" cxnId="{0BBFB03E-24A2-4751-847C-0999488E7968}">
      <dgm:prSet/>
      <dgm:spPr/>
      <dgm:t>
        <a:bodyPr/>
        <a:lstStyle/>
        <a:p>
          <a:endParaRPr lang="en-US"/>
        </a:p>
      </dgm:t>
    </dgm:pt>
    <dgm:pt modelId="{7647FF49-0904-4D33-A279-1130D1A0EF94}">
      <dgm:prSet phldrT="[Text]" custT="1"/>
      <dgm:spPr/>
      <dgm:t>
        <a:bodyPr/>
        <a:lstStyle/>
        <a:p>
          <a:endParaRPr lang="en-US" sz="1800" dirty="0">
            <a:latin typeface="Times New Roman" panose="02020603050405020304" pitchFamily="18" charset="0"/>
            <a:cs typeface="Times New Roman" panose="02020603050405020304" pitchFamily="18" charset="0"/>
          </a:endParaRPr>
        </a:p>
      </dgm:t>
    </dgm:pt>
    <dgm:pt modelId="{B947E545-D6A5-466D-946E-41D6877D10BD}" type="sibTrans" cxnId="{3297C56F-9C6C-4B7A-BD2D-05C02E0A55A8}">
      <dgm:prSet/>
      <dgm:spPr/>
      <dgm:t>
        <a:bodyPr/>
        <a:lstStyle/>
        <a:p>
          <a:endParaRPr lang="en-US"/>
        </a:p>
      </dgm:t>
    </dgm:pt>
    <dgm:pt modelId="{785AF10C-10F7-4E93-95E0-B97E5FB3AF89}" type="parTrans" cxnId="{3297C56F-9C6C-4B7A-BD2D-05C02E0A55A8}">
      <dgm:prSet/>
      <dgm:spPr/>
      <dgm:t>
        <a:bodyPr/>
        <a:lstStyle/>
        <a:p>
          <a:endParaRPr lang="en-US"/>
        </a:p>
      </dgm:t>
    </dgm:pt>
    <dgm:pt modelId="{2217CECA-6C0E-43F2-81CC-2AFA4DDCF67F}" type="pres">
      <dgm:prSet presAssocID="{88A891FE-740F-4D57-ADFF-1001E160EEDA}" presName="rootnode" presStyleCnt="0">
        <dgm:presLayoutVars>
          <dgm:chMax/>
          <dgm:chPref/>
          <dgm:dir/>
          <dgm:animLvl val="lvl"/>
        </dgm:presLayoutVars>
      </dgm:prSet>
      <dgm:spPr/>
      <dgm:t>
        <a:bodyPr/>
        <a:lstStyle/>
        <a:p>
          <a:endParaRPr lang="en-US"/>
        </a:p>
      </dgm:t>
    </dgm:pt>
    <dgm:pt modelId="{65F4C36D-FE02-4223-9B04-C67D968AC0A5}" type="pres">
      <dgm:prSet presAssocID="{AB7B3E1A-5197-4735-9A19-88E5F8C1BE4C}" presName="composite" presStyleCnt="0"/>
      <dgm:spPr/>
    </dgm:pt>
    <dgm:pt modelId="{76288D32-4096-4350-B0E2-60F5335B54E7}" type="pres">
      <dgm:prSet presAssocID="{AB7B3E1A-5197-4735-9A19-88E5F8C1BE4C}" presName="bentUpArrow1" presStyleLbl="alignImgPlace1" presStyleIdx="0" presStyleCnt="2" custLinFactNeighborX="-32697" custLinFactNeighborY="2327"/>
      <dgm:spPr/>
    </dgm:pt>
    <dgm:pt modelId="{D23C5F89-00C6-4B8D-AABF-9EE11B5EA7F1}" type="pres">
      <dgm:prSet presAssocID="{AB7B3E1A-5197-4735-9A19-88E5F8C1BE4C}" presName="ParentText" presStyleLbl="node1" presStyleIdx="0" presStyleCnt="3" custScaleX="151176" custLinFactNeighborX="-68661" custLinFactNeighborY="-1882">
        <dgm:presLayoutVars>
          <dgm:chMax val="1"/>
          <dgm:chPref val="1"/>
          <dgm:bulletEnabled val="1"/>
        </dgm:presLayoutVars>
      </dgm:prSet>
      <dgm:spPr/>
      <dgm:t>
        <a:bodyPr/>
        <a:lstStyle/>
        <a:p>
          <a:endParaRPr lang="en-US"/>
        </a:p>
      </dgm:t>
    </dgm:pt>
    <dgm:pt modelId="{F35EFDA1-B2FE-4990-ACB6-71A3D84CC1C7}" type="pres">
      <dgm:prSet presAssocID="{AB7B3E1A-5197-4735-9A19-88E5F8C1BE4C}" presName="ChildText" presStyleLbl="revTx" presStyleIdx="0" presStyleCnt="2">
        <dgm:presLayoutVars>
          <dgm:chMax val="0"/>
          <dgm:chPref val="0"/>
          <dgm:bulletEnabled val="1"/>
        </dgm:presLayoutVars>
      </dgm:prSet>
      <dgm:spPr/>
      <dgm:t>
        <a:bodyPr/>
        <a:lstStyle/>
        <a:p>
          <a:endParaRPr lang="en-US"/>
        </a:p>
      </dgm:t>
    </dgm:pt>
    <dgm:pt modelId="{ED63AE68-47D4-4BA9-93D6-D810DD3CE595}" type="pres">
      <dgm:prSet presAssocID="{852626B2-40F5-4ACA-9901-D5D35169F2EC}" presName="sibTrans" presStyleCnt="0"/>
      <dgm:spPr/>
    </dgm:pt>
    <dgm:pt modelId="{9245AAEA-570E-42F7-A822-9E499DF80381}" type="pres">
      <dgm:prSet presAssocID="{A128A882-E01A-4343-A85B-04EB5DFC9E4F}" presName="composite" presStyleCnt="0"/>
      <dgm:spPr/>
    </dgm:pt>
    <dgm:pt modelId="{FA2C7B9C-D7F1-4151-81C6-96058DE7B6C6}" type="pres">
      <dgm:prSet presAssocID="{A128A882-E01A-4343-A85B-04EB5DFC9E4F}" presName="bentUpArrow1" presStyleLbl="alignImgPlace1" presStyleIdx="1" presStyleCnt="2" custLinFactNeighborX="85194" custLinFactNeighborY="9306"/>
      <dgm:spPr/>
    </dgm:pt>
    <dgm:pt modelId="{E255DED3-ADDE-4AA6-8D4A-61185AA1352F}" type="pres">
      <dgm:prSet presAssocID="{A128A882-E01A-4343-A85B-04EB5DFC9E4F}" presName="ParentText" presStyleLbl="node1" presStyleIdx="1" presStyleCnt="3" custScaleX="219638" custLinFactNeighborX="-12899">
        <dgm:presLayoutVars>
          <dgm:chMax val="1"/>
          <dgm:chPref val="1"/>
          <dgm:bulletEnabled val="1"/>
        </dgm:presLayoutVars>
      </dgm:prSet>
      <dgm:spPr/>
      <dgm:t>
        <a:bodyPr/>
        <a:lstStyle/>
        <a:p>
          <a:endParaRPr lang="en-US"/>
        </a:p>
      </dgm:t>
    </dgm:pt>
    <dgm:pt modelId="{4427F70B-BB49-488B-AC7A-250A1DC7B8A5}" type="pres">
      <dgm:prSet presAssocID="{A128A882-E01A-4343-A85B-04EB5DFC9E4F}" presName="ChildText" presStyleLbl="revTx" presStyleIdx="1" presStyleCnt="2" custScaleX="302219" custLinFactNeighborX="98474" custLinFactNeighborY="-1582">
        <dgm:presLayoutVars>
          <dgm:chMax val="0"/>
          <dgm:chPref val="0"/>
          <dgm:bulletEnabled val="1"/>
        </dgm:presLayoutVars>
      </dgm:prSet>
      <dgm:spPr/>
      <dgm:t>
        <a:bodyPr/>
        <a:lstStyle/>
        <a:p>
          <a:endParaRPr lang="en-US"/>
        </a:p>
      </dgm:t>
    </dgm:pt>
    <dgm:pt modelId="{A53FE877-C6B3-4D76-A25A-46A08B0738E6}" type="pres">
      <dgm:prSet presAssocID="{C68FEB23-2178-45E5-907C-01DDE45DD8AE}" presName="sibTrans" presStyleCnt="0"/>
      <dgm:spPr/>
    </dgm:pt>
    <dgm:pt modelId="{D7BE8CF5-E34C-49A4-9F40-A586DE96A2FE}" type="pres">
      <dgm:prSet presAssocID="{A89F519D-2F85-4B54-8F5F-02C8DDFB05FC}" presName="composite" presStyleCnt="0"/>
      <dgm:spPr/>
    </dgm:pt>
    <dgm:pt modelId="{DE1A0BC2-E7BB-4A4A-8C2A-48EB1272CF68}" type="pres">
      <dgm:prSet presAssocID="{A89F519D-2F85-4B54-8F5F-02C8DDFB05FC}" presName="ParentText" presStyleLbl="node1" presStyleIdx="2" presStyleCnt="3" custScaleX="182357" custLinFactNeighborX="94897" custLinFactNeighborY="1882">
        <dgm:presLayoutVars>
          <dgm:chMax val="1"/>
          <dgm:chPref val="1"/>
          <dgm:bulletEnabled val="1"/>
        </dgm:presLayoutVars>
      </dgm:prSet>
      <dgm:spPr/>
      <dgm:t>
        <a:bodyPr/>
        <a:lstStyle/>
        <a:p>
          <a:endParaRPr lang="en-US"/>
        </a:p>
      </dgm:t>
    </dgm:pt>
  </dgm:ptLst>
  <dgm:cxnLst>
    <dgm:cxn modelId="{A0DDB21A-862B-40C7-B5B0-510C0994E830}" type="presOf" srcId="{88A891FE-740F-4D57-ADFF-1001E160EEDA}" destId="{2217CECA-6C0E-43F2-81CC-2AFA4DDCF67F}" srcOrd="0" destOrd="0" presId="urn:microsoft.com/office/officeart/2005/8/layout/StepDownProcess"/>
    <dgm:cxn modelId="{3297C56F-9C6C-4B7A-BD2D-05C02E0A55A8}" srcId="{A128A882-E01A-4343-A85B-04EB5DFC9E4F}" destId="{7647FF49-0904-4D33-A279-1130D1A0EF94}" srcOrd="0" destOrd="0" parTransId="{785AF10C-10F7-4E93-95E0-B97E5FB3AF89}" sibTransId="{B947E545-D6A5-466D-946E-41D6877D10BD}"/>
    <dgm:cxn modelId="{A52E2D7E-9565-4A45-8B04-DD421DD15992}" srcId="{88A891FE-740F-4D57-ADFF-1001E160EEDA}" destId="{AB7B3E1A-5197-4735-9A19-88E5F8C1BE4C}" srcOrd="0" destOrd="0" parTransId="{FBF9E8C6-6FBA-4DA1-93A5-98359E7D0152}" sibTransId="{852626B2-40F5-4ACA-9901-D5D35169F2EC}"/>
    <dgm:cxn modelId="{0846130F-C3B9-40AB-9E89-421742A1B374}" type="presOf" srcId="{A89F519D-2F85-4B54-8F5F-02C8DDFB05FC}" destId="{DE1A0BC2-E7BB-4A4A-8C2A-48EB1272CF68}" srcOrd="0" destOrd="0" presId="urn:microsoft.com/office/officeart/2005/8/layout/StepDownProcess"/>
    <dgm:cxn modelId="{EBED19C6-A26D-48A4-8785-E13B01CF10DD}" type="presOf" srcId="{7647FF49-0904-4D33-A279-1130D1A0EF94}" destId="{4427F70B-BB49-488B-AC7A-250A1DC7B8A5}" srcOrd="0" destOrd="0" presId="urn:microsoft.com/office/officeart/2005/8/layout/StepDownProcess"/>
    <dgm:cxn modelId="{2A231411-FA2D-4288-AC6B-74454B09B041}" type="presOf" srcId="{A128A882-E01A-4343-A85B-04EB5DFC9E4F}" destId="{E255DED3-ADDE-4AA6-8D4A-61185AA1352F}" srcOrd="0" destOrd="0" presId="urn:microsoft.com/office/officeart/2005/8/layout/StepDownProcess"/>
    <dgm:cxn modelId="{5F3BA64F-5506-44B5-9CBA-FB018C28AF08}" srcId="{88A891FE-740F-4D57-ADFF-1001E160EEDA}" destId="{A128A882-E01A-4343-A85B-04EB5DFC9E4F}" srcOrd="1" destOrd="0" parTransId="{F15CDF25-4B38-4777-A5FD-BDB85FD0838F}" sibTransId="{C68FEB23-2178-45E5-907C-01DDE45DD8AE}"/>
    <dgm:cxn modelId="{0BBFB03E-24A2-4751-847C-0999488E7968}" srcId="{88A891FE-740F-4D57-ADFF-1001E160EEDA}" destId="{A89F519D-2F85-4B54-8F5F-02C8DDFB05FC}" srcOrd="2" destOrd="0" parTransId="{9BEE8BBA-A182-469D-8B12-2FEB4DAA3AC5}" sibTransId="{44A5041C-F81D-4FB6-87AB-6527876AF926}"/>
    <dgm:cxn modelId="{1E95770A-72C5-40A0-8EB9-7C8BC65DEA2F}" type="presOf" srcId="{AB7B3E1A-5197-4735-9A19-88E5F8C1BE4C}" destId="{D23C5F89-00C6-4B8D-AABF-9EE11B5EA7F1}" srcOrd="0" destOrd="0" presId="urn:microsoft.com/office/officeart/2005/8/layout/StepDownProcess"/>
    <dgm:cxn modelId="{4D9A0E28-4106-4B62-8627-40A40B5E6524}" type="presParOf" srcId="{2217CECA-6C0E-43F2-81CC-2AFA4DDCF67F}" destId="{65F4C36D-FE02-4223-9B04-C67D968AC0A5}" srcOrd="0" destOrd="0" presId="urn:microsoft.com/office/officeart/2005/8/layout/StepDownProcess"/>
    <dgm:cxn modelId="{11ABF84E-CF48-464A-A5DE-94AAA032AB47}" type="presParOf" srcId="{65F4C36D-FE02-4223-9B04-C67D968AC0A5}" destId="{76288D32-4096-4350-B0E2-60F5335B54E7}" srcOrd="0" destOrd="0" presId="urn:microsoft.com/office/officeart/2005/8/layout/StepDownProcess"/>
    <dgm:cxn modelId="{C7077EA1-0AA7-43C0-9685-3153782EC3A2}" type="presParOf" srcId="{65F4C36D-FE02-4223-9B04-C67D968AC0A5}" destId="{D23C5F89-00C6-4B8D-AABF-9EE11B5EA7F1}" srcOrd="1" destOrd="0" presId="urn:microsoft.com/office/officeart/2005/8/layout/StepDownProcess"/>
    <dgm:cxn modelId="{8E288A8B-10C6-4197-B973-D7E3BAC1C685}" type="presParOf" srcId="{65F4C36D-FE02-4223-9B04-C67D968AC0A5}" destId="{F35EFDA1-B2FE-4990-ACB6-71A3D84CC1C7}" srcOrd="2" destOrd="0" presId="urn:microsoft.com/office/officeart/2005/8/layout/StepDownProcess"/>
    <dgm:cxn modelId="{3B3BCB14-6568-4DC9-89DB-E4A7B1B48709}" type="presParOf" srcId="{2217CECA-6C0E-43F2-81CC-2AFA4DDCF67F}" destId="{ED63AE68-47D4-4BA9-93D6-D810DD3CE595}" srcOrd="1" destOrd="0" presId="urn:microsoft.com/office/officeart/2005/8/layout/StepDownProcess"/>
    <dgm:cxn modelId="{6A3E9795-A416-4AB2-98B6-A28D444E61A6}" type="presParOf" srcId="{2217CECA-6C0E-43F2-81CC-2AFA4DDCF67F}" destId="{9245AAEA-570E-42F7-A822-9E499DF80381}" srcOrd="2" destOrd="0" presId="urn:microsoft.com/office/officeart/2005/8/layout/StepDownProcess"/>
    <dgm:cxn modelId="{A3A98B38-1FBD-47ED-9340-DBBFE92EF7E9}" type="presParOf" srcId="{9245AAEA-570E-42F7-A822-9E499DF80381}" destId="{FA2C7B9C-D7F1-4151-81C6-96058DE7B6C6}" srcOrd="0" destOrd="0" presId="urn:microsoft.com/office/officeart/2005/8/layout/StepDownProcess"/>
    <dgm:cxn modelId="{E00C6375-2B4C-46CE-854D-DD8E53FD2DF9}" type="presParOf" srcId="{9245AAEA-570E-42F7-A822-9E499DF80381}" destId="{E255DED3-ADDE-4AA6-8D4A-61185AA1352F}" srcOrd="1" destOrd="0" presId="urn:microsoft.com/office/officeart/2005/8/layout/StepDownProcess"/>
    <dgm:cxn modelId="{0A3C3B02-3CF8-4ACB-8781-E0A1113BE72C}" type="presParOf" srcId="{9245AAEA-570E-42F7-A822-9E499DF80381}" destId="{4427F70B-BB49-488B-AC7A-250A1DC7B8A5}" srcOrd="2" destOrd="0" presId="urn:microsoft.com/office/officeart/2005/8/layout/StepDownProcess"/>
    <dgm:cxn modelId="{60DDC4FB-69A4-4D25-B928-D218ACFBAB19}" type="presParOf" srcId="{2217CECA-6C0E-43F2-81CC-2AFA4DDCF67F}" destId="{A53FE877-C6B3-4D76-A25A-46A08B0738E6}" srcOrd="3" destOrd="0" presId="urn:microsoft.com/office/officeart/2005/8/layout/StepDownProcess"/>
    <dgm:cxn modelId="{C91DCDEC-B8E7-4083-BF56-B8C987D0EE61}" type="presParOf" srcId="{2217CECA-6C0E-43F2-81CC-2AFA4DDCF67F}" destId="{D7BE8CF5-E34C-49A4-9F40-A586DE96A2FE}" srcOrd="4" destOrd="0" presId="urn:microsoft.com/office/officeart/2005/8/layout/StepDownProcess"/>
    <dgm:cxn modelId="{78277077-8F04-4282-8CD6-4F4437581FF4}" type="presParOf" srcId="{D7BE8CF5-E34C-49A4-9F40-A586DE96A2FE}" destId="{DE1A0BC2-E7BB-4A4A-8C2A-48EB1272CF68}"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00D0CF3-52E2-40FA-A865-9EA783F87288}"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1BBCFFFE-CF59-4923-AEF8-98E1B7673CE6}">
      <dgm:prSet phldrT="[Text]"/>
      <dgm:spPr/>
      <dgm:t>
        <a:bodyPr/>
        <a:lstStyle/>
        <a:p>
          <a:r>
            <a:rPr lang="en-US" b="1" dirty="0" err="1" smtClean="0">
              <a:solidFill>
                <a:schemeClr val="bg1"/>
              </a:solidFill>
              <a:latin typeface="Times New Roman" panose="02020603050405020304" pitchFamily="18" charset="0"/>
              <a:ea typeface="Times New Roman" panose="02020603050405020304" pitchFamily="18" charset="0"/>
            </a:rPr>
            <a:t>hạ</a:t>
          </a:r>
          <a:r>
            <a:rPr lang="en-US" b="1" dirty="0" smtClean="0">
              <a:solidFill>
                <a:schemeClr val="bg1"/>
              </a:solidFill>
              <a:latin typeface="Times New Roman" panose="02020603050405020304" pitchFamily="18" charset="0"/>
              <a:ea typeface="Times New Roman" panose="02020603050405020304" pitchFamily="18" charset="0"/>
            </a:rPr>
            <a:t> </a:t>
          </a:r>
          <a:r>
            <a:rPr lang="en-US" b="1" dirty="0" err="1" smtClean="0">
              <a:solidFill>
                <a:schemeClr val="bg1"/>
              </a:solidFill>
              <a:latin typeface="Times New Roman" panose="02020603050405020304" pitchFamily="18" charset="0"/>
              <a:ea typeface="Times New Roman" panose="02020603050405020304" pitchFamily="18" charset="0"/>
            </a:rPr>
            <a:t>tầng</a:t>
          </a:r>
          <a:r>
            <a:rPr lang="en-US" b="1" dirty="0" smtClean="0">
              <a:solidFill>
                <a:schemeClr val="bg1"/>
              </a:solidFill>
              <a:latin typeface="Times New Roman" panose="02020603050405020304" pitchFamily="18" charset="0"/>
              <a:ea typeface="Times New Roman" panose="02020603050405020304" pitchFamily="18" charset="0"/>
            </a:rPr>
            <a:t> </a:t>
          </a:r>
          <a:r>
            <a:rPr lang="en-US" b="1" dirty="0" err="1" smtClean="0">
              <a:solidFill>
                <a:schemeClr val="bg1"/>
              </a:solidFill>
              <a:latin typeface="Times New Roman" panose="02020603050405020304" pitchFamily="18" charset="0"/>
              <a:ea typeface="Times New Roman" panose="02020603050405020304" pitchFamily="18" charset="0"/>
            </a:rPr>
            <a:t>số</a:t>
          </a:r>
          <a:endParaRPr lang="en-US" b="1" dirty="0">
            <a:solidFill>
              <a:schemeClr val="bg1"/>
            </a:solidFill>
          </a:endParaRPr>
        </a:p>
      </dgm:t>
    </dgm:pt>
    <dgm:pt modelId="{4E3419BC-FECA-403F-A76A-E83B7B206CFC}" type="parTrans" cxnId="{9FE34931-B756-40D1-8367-07E64B172AC1}">
      <dgm:prSet/>
      <dgm:spPr/>
      <dgm:t>
        <a:bodyPr/>
        <a:lstStyle/>
        <a:p>
          <a:endParaRPr lang="en-US"/>
        </a:p>
      </dgm:t>
    </dgm:pt>
    <dgm:pt modelId="{345871C6-0B1E-450C-9D26-9F06B9AAF4B5}" type="sibTrans" cxnId="{9FE34931-B756-40D1-8367-07E64B172AC1}">
      <dgm:prSet/>
      <dgm:spPr/>
      <dgm:t>
        <a:bodyPr/>
        <a:lstStyle/>
        <a:p>
          <a:endParaRPr lang="en-US"/>
        </a:p>
      </dgm:t>
    </dgm:pt>
    <dgm:pt modelId="{C521CF03-F122-4821-8B7A-3D15E52B51C6}">
      <dgm:prSet phldrT="[Text]"/>
      <dgm:spPr/>
      <dgm:t>
        <a:bodyPr/>
        <a:lstStyle/>
        <a:p>
          <a:r>
            <a:rPr lang="en-US" b="1" dirty="0" err="1" smtClean="0">
              <a:solidFill>
                <a:schemeClr val="bg1"/>
              </a:solidFill>
              <a:latin typeface="Times New Roman" panose="02020603050405020304" pitchFamily="18" charset="0"/>
              <a:ea typeface="Times New Roman" panose="02020603050405020304" pitchFamily="18" charset="0"/>
            </a:rPr>
            <a:t>năng</a:t>
          </a:r>
          <a:r>
            <a:rPr lang="en-US" b="1" dirty="0" smtClean="0">
              <a:solidFill>
                <a:schemeClr val="bg1"/>
              </a:solidFill>
              <a:latin typeface="Times New Roman" panose="02020603050405020304" pitchFamily="18" charset="0"/>
              <a:ea typeface="Times New Roman" panose="02020603050405020304" pitchFamily="18" charset="0"/>
            </a:rPr>
            <a:t> </a:t>
          </a:r>
          <a:r>
            <a:rPr lang="en-US" b="1" dirty="0" err="1" smtClean="0">
              <a:solidFill>
                <a:schemeClr val="bg1"/>
              </a:solidFill>
              <a:latin typeface="Times New Roman" panose="02020603050405020304" pitchFamily="18" charset="0"/>
              <a:ea typeface="Times New Roman" panose="02020603050405020304" pitchFamily="18" charset="0"/>
            </a:rPr>
            <a:t>lực</a:t>
          </a:r>
          <a:r>
            <a:rPr lang="en-US" b="1" dirty="0" smtClean="0">
              <a:solidFill>
                <a:schemeClr val="bg1"/>
              </a:solidFill>
              <a:latin typeface="Times New Roman" panose="02020603050405020304" pitchFamily="18" charset="0"/>
              <a:ea typeface="Times New Roman" panose="02020603050405020304" pitchFamily="18" charset="0"/>
            </a:rPr>
            <a:t> </a:t>
          </a:r>
          <a:r>
            <a:rPr lang="en-US" b="1" dirty="0" err="1" smtClean="0">
              <a:solidFill>
                <a:schemeClr val="bg1"/>
              </a:solidFill>
              <a:latin typeface="Times New Roman" panose="02020603050405020304" pitchFamily="18" charset="0"/>
              <a:ea typeface="Times New Roman" panose="02020603050405020304" pitchFamily="18" charset="0"/>
            </a:rPr>
            <a:t>số</a:t>
          </a:r>
          <a:r>
            <a:rPr lang="en-US" b="1" dirty="0" smtClean="0">
              <a:solidFill>
                <a:schemeClr val="bg1"/>
              </a:solidFill>
              <a:latin typeface="Times New Roman" panose="02020603050405020304" pitchFamily="18" charset="0"/>
              <a:ea typeface="Times New Roman" panose="02020603050405020304" pitchFamily="18" charset="0"/>
            </a:rPr>
            <a:t> </a:t>
          </a:r>
          <a:endParaRPr lang="en-US" b="1" dirty="0">
            <a:solidFill>
              <a:schemeClr val="bg1"/>
            </a:solidFill>
          </a:endParaRPr>
        </a:p>
      </dgm:t>
    </dgm:pt>
    <dgm:pt modelId="{0D988DE8-E467-4D21-915E-C6C7DD7849D4}" type="parTrans" cxnId="{B1C1D112-DA72-452A-9E3C-92491E5C9370}">
      <dgm:prSet/>
      <dgm:spPr/>
      <dgm:t>
        <a:bodyPr/>
        <a:lstStyle/>
        <a:p>
          <a:endParaRPr lang="en-US"/>
        </a:p>
      </dgm:t>
    </dgm:pt>
    <dgm:pt modelId="{27B2E007-04C6-4D15-990B-827B62896E84}" type="sibTrans" cxnId="{B1C1D112-DA72-452A-9E3C-92491E5C9370}">
      <dgm:prSet/>
      <dgm:spPr/>
      <dgm:t>
        <a:bodyPr/>
        <a:lstStyle/>
        <a:p>
          <a:endParaRPr lang="en-US"/>
        </a:p>
      </dgm:t>
    </dgm:pt>
    <dgm:pt modelId="{D0784D83-22E0-4C55-8443-BD1A1D708E3D}">
      <dgm:prSet phldrT="[Text]"/>
      <dgm:spPr/>
      <dgm:t>
        <a:bodyPr/>
        <a:lstStyle/>
        <a:p>
          <a:r>
            <a:rPr lang="en-US" b="1" dirty="0" smtClean="0">
              <a:solidFill>
                <a:schemeClr val="bg1"/>
              </a:solidFill>
              <a:latin typeface="Times New Roman" panose="02020603050405020304" pitchFamily="18" charset="0"/>
              <a:ea typeface="Times New Roman" panose="02020603050405020304" pitchFamily="18" charset="0"/>
            </a:rPr>
            <a:t>an </a:t>
          </a:r>
          <a:r>
            <a:rPr lang="en-US" b="1" dirty="0" err="1" smtClean="0">
              <a:solidFill>
                <a:schemeClr val="bg1"/>
              </a:solidFill>
              <a:latin typeface="Times New Roman" panose="02020603050405020304" pitchFamily="18" charset="0"/>
              <a:ea typeface="Times New Roman" panose="02020603050405020304" pitchFamily="18" charset="0"/>
            </a:rPr>
            <a:t>toàn</a:t>
          </a:r>
          <a:r>
            <a:rPr lang="en-US" b="1" dirty="0" smtClean="0">
              <a:solidFill>
                <a:schemeClr val="bg1"/>
              </a:solidFill>
              <a:latin typeface="Times New Roman" panose="02020603050405020304" pitchFamily="18" charset="0"/>
              <a:ea typeface="Times New Roman" panose="02020603050405020304" pitchFamily="18" charset="0"/>
            </a:rPr>
            <a:t> </a:t>
          </a:r>
          <a:r>
            <a:rPr lang="en-US" b="1" dirty="0" err="1" smtClean="0">
              <a:solidFill>
                <a:schemeClr val="bg1"/>
              </a:solidFill>
              <a:latin typeface="Times New Roman" panose="02020603050405020304" pitchFamily="18" charset="0"/>
              <a:ea typeface="Times New Roman" panose="02020603050405020304" pitchFamily="18" charset="0"/>
            </a:rPr>
            <a:t>thông</a:t>
          </a:r>
          <a:r>
            <a:rPr lang="en-US" b="1" dirty="0" smtClean="0">
              <a:solidFill>
                <a:schemeClr val="bg1"/>
              </a:solidFill>
              <a:latin typeface="Times New Roman" panose="02020603050405020304" pitchFamily="18" charset="0"/>
              <a:ea typeface="Times New Roman" panose="02020603050405020304" pitchFamily="18" charset="0"/>
            </a:rPr>
            <a:t> tin</a:t>
          </a:r>
          <a:endParaRPr lang="en-US" b="1" dirty="0">
            <a:solidFill>
              <a:schemeClr val="bg1"/>
            </a:solidFill>
          </a:endParaRPr>
        </a:p>
      </dgm:t>
    </dgm:pt>
    <dgm:pt modelId="{BCA6F46B-550C-419C-BCD3-6C5D936BCCB6}" type="parTrans" cxnId="{D1C0BE07-563A-4673-8E42-A7FA000877CD}">
      <dgm:prSet/>
      <dgm:spPr/>
      <dgm:t>
        <a:bodyPr/>
        <a:lstStyle/>
        <a:p>
          <a:endParaRPr lang="en-US"/>
        </a:p>
      </dgm:t>
    </dgm:pt>
    <dgm:pt modelId="{BC1865C8-3BC0-46CA-A9B6-C840F11DADD1}" type="sibTrans" cxnId="{D1C0BE07-563A-4673-8E42-A7FA000877CD}">
      <dgm:prSet/>
      <dgm:spPr/>
      <dgm:t>
        <a:bodyPr/>
        <a:lstStyle/>
        <a:p>
          <a:endParaRPr lang="en-US"/>
        </a:p>
      </dgm:t>
    </dgm:pt>
    <dgm:pt modelId="{7B359D55-5B01-423C-A76B-75E4DE5E0CE3}">
      <dgm:prSet phldrT="[Text]"/>
      <dgm:spPr/>
      <dgm:t>
        <a:bodyPr/>
        <a:lstStyle/>
        <a:p>
          <a:r>
            <a:rPr lang="en-US" b="1" dirty="0" err="1" smtClean="0">
              <a:solidFill>
                <a:schemeClr val="bg1"/>
              </a:solidFill>
              <a:latin typeface="Times New Roman" panose="02020603050405020304" pitchFamily="18" charset="0"/>
              <a:ea typeface="Times New Roman" panose="02020603050405020304" pitchFamily="18" charset="0"/>
            </a:rPr>
            <a:t>tiến</a:t>
          </a:r>
          <a:r>
            <a:rPr lang="en-US" b="1" dirty="0" smtClean="0">
              <a:solidFill>
                <a:schemeClr val="bg1"/>
              </a:solidFill>
              <a:latin typeface="Times New Roman" panose="02020603050405020304" pitchFamily="18" charset="0"/>
              <a:ea typeface="Times New Roman" panose="02020603050405020304" pitchFamily="18" charset="0"/>
            </a:rPr>
            <a:t> </a:t>
          </a:r>
          <a:r>
            <a:rPr lang="en-US" b="1" dirty="0" err="1" smtClean="0">
              <a:solidFill>
                <a:schemeClr val="bg1"/>
              </a:solidFill>
              <a:latin typeface="Times New Roman" panose="02020603050405020304" pitchFamily="18" charset="0"/>
              <a:ea typeface="Times New Roman" panose="02020603050405020304" pitchFamily="18" charset="0"/>
            </a:rPr>
            <a:t>trình</a:t>
          </a:r>
          <a:r>
            <a:rPr lang="en-US" b="1" dirty="0" smtClean="0">
              <a:solidFill>
                <a:schemeClr val="bg1"/>
              </a:solidFill>
              <a:latin typeface="Times New Roman" panose="02020603050405020304" pitchFamily="18" charset="0"/>
              <a:ea typeface="Times New Roman" panose="02020603050405020304" pitchFamily="18" charset="0"/>
            </a:rPr>
            <a:t> </a:t>
          </a:r>
          <a:r>
            <a:rPr lang="en-US" b="1" dirty="0" err="1" smtClean="0">
              <a:solidFill>
                <a:schemeClr val="bg1"/>
              </a:solidFill>
              <a:latin typeface="Times New Roman" panose="02020603050405020304" pitchFamily="18" charset="0"/>
              <a:ea typeface="Times New Roman" panose="02020603050405020304" pitchFamily="18" charset="0"/>
            </a:rPr>
            <a:t>số</a:t>
          </a:r>
          <a:r>
            <a:rPr lang="en-US" b="1" dirty="0" smtClean="0">
              <a:solidFill>
                <a:schemeClr val="bg1"/>
              </a:solidFill>
              <a:latin typeface="Times New Roman" panose="02020603050405020304" pitchFamily="18" charset="0"/>
              <a:ea typeface="Times New Roman" panose="02020603050405020304" pitchFamily="18" charset="0"/>
            </a:rPr>
            <a:t> </a:t>
          </a:r>
          <a:r>
            <a:rPr lang="en-US" b="1" dirty="0" err="1" smtClean="0">
              <a:solidFill>
                <a:schemeClr val="bg1"/>
              </a:solidFill>
              <a:latin typeface="Times New Roman" panose="02020603050405020304" pitchFamily="18" charset="0"/>
              <a:ea typeface="Times New Roman" panose="02020603050405020304" pitchFamily="18" charset="0"/>
            </a:rPr>
            <a:t>hóa</a:t>
          </a:r>
          <a:endParaRPr lang="en-US" b="1" dirty="0">
            <a:solidFill>
              <a:schemeClr val="bg1"/>
            </a:solidFill>
          </a:endParaRPr>
        </a:p>
      </dgm:t>
    </dgm:pt>
    <dgm:pt modelId="{63547EA7-3147-4C4D-8828-257F3DFB8805}" type="parTrans" cxnId="{8FBC3A80-2492-42D2-AA21-354FEDFA6B22}">
      <dgm:prSet/>
      <dgm:spPr/>
      <dgm:t>
        <a:bodyPr/>
        <a:lstStyle/>
        <a:p>
          <a:endParaRPr lang="en-US"/>
        </a:p>
      </dgm:t>
    </dgm:pt>
    <dgm:pt modelId="{73891DDB-E9CB-4E8F-BC4E-D1A5CB964F5C}" type="sibTrans" cxnId="{8FBC3A80-2492-42D2-AA21-354FEDFA6B22}">
      <dgm:prSet/>
      <dgm:spPr/>
      <dgm:t>
        <a:bodyPr/>
        <a:lstStyle/>
        <a:p>
          <a:endParaRPr lang="en-US"/>
        </a:p>
      </dgm:t>
    </dgm:pt>
    <dgm:pt modelId="{6E79E9DF-B13D-499A-B84C-8046266E22BD}">
      <dgm:prSet phldrT="[Text]"/>
      <dgm:spPr/>
      <dgm:t>
        <a:bodyPr/>
        <a:lstStyle/>
        <a:p>
          <a:r>
            <a:rPr lang="en-US" b="1" dirty="0" err="1" smtClean="0">
              <a:solidFill>
                <a:schemeClr val="bg1"/>
              </a:solidFill>
              <a:latin typeface="Times New Roman" panose="02020603050405020304" pitchFamily="18" charset="0"/>
              <a:ea typeface="Times New Roman" panose="02020603050405020304" pitchFamily="18" charset="0"/>
            </a:rPr>
            <a:t>liên</a:t>
          </a:r>
          <a:r>
            <a:rPr lang="en-US" b="1" dirty="0" smtClean="0">
              <a:solidFill>
                <a:schemeClr val="bg1"/>
              </a:solidFill>
              <a:latin typeface="Times New Roman" panose="02020603050405020304" pitchFamily="18" charset="0"/>
              <a:ea typeface="Times New Roman" panose="02020603050405020304" pitchFamily="18" charset="0"/>
            </a:rPr>
            <a:t> </a:t>
          </a:r>
          <a:r>
            <a:rPr lang="en-US" b="1" dirty="0" err="1" smtClean="0">
              <a:solidFill>
                <a:schemeClr val="bg1"/>
              </a:solidFill>
              <a:latin typeface="Times New Roman" panose="02020603050405020304" pitchFamily="18" charset="0"/>
              <a:ea typeface="Times New Roman" panose="02020603050405020304" pitchFamily="18" charset="0"/>
            </a:rPr>
            <a:t>thông</a:t>
          </a:r>
          <a:r>
            <a:rPr lang="en-US" b="1" dirty="0" smtClean="0">
              <a:solidFill>
                <a:schemeClr val="bg1"/>
              </a:solidFill>
              <a:latin typeface="Times New Roman" panose="02020603050405020304" pitchFamily="18" charset="0"/>
              <a:ea typeface="Times New Roman" panose="02020603050405020304" pitchFamily="18" charset="0"/>
            </a:rPr>
            <a:t> </a:t>
          </a:r>
          <a:r>
            <a:rPr lang="en-US" b="1" dirty="0" err="1" smtClean="0">
              <a:solidFill>
                <a:schemeClr val="bg1"/>
              </a:solidFill>
              <a:latin typeface="Times New Roman" panose="02020603050405020304" pitchFamily="18" charset="0"/>
              <a:ea typeface="Times New Roman" panose="02020603050405020304" pitchFamily="18" charset="0"/>
            </a:rPr>
            <a:t>dữ</a:t>
          </a:r>
          <a:r>
            <a:rPr lang="en-US" b="1" dirty="0" smtClean="0">
              <a:solidFill>
                <a:schemeClr val="bg1"/>
              </a:solidFill>
              <a:latin typeface="Times New Roman" panose="02020603050405020304" pitchFamily="18" charset="0"/>
              <a:ea typeface="Times New Roman" panose="02020603050405020304" pitchFamily="18" charset="0"/>
            </a:rPr>
            <a:t> </a:t>
          </a:r>
          <a:r>
            <a:rPr lang="en-US" b="1" dirty="0" err="1" smtClean="0">
              <a:solidFill>
                <a:schemeClr val="bg1"/>
              </a:solidFill>
              <a:latin typeface="Times New Roman" panose="02020603050405020304" pitchFamily="18" charset="0"/>
              <a:ea typeface="Times New Roman" panose="02020603050405020304" pitchFamily="18" charset="0"/>
            </a:rPr>
            <a:t>liệu</a:t>
          </a:r>
          <a:endParaRPr lang="en-US" b="1" dirty="0">
            <a:solidFill>
              <a:schemeClr val="bg1"/>
            </a:solidFill>
          </a:endParaRPr>
        </a:p>
      </dgm:t>
    </dgm:pt>
    <dgm:pt modelId="{FFB95012-BEF3-4651-B13C-0CB95F74B96E}" type="parTrans" cxnId="{22701DC7-ACAE-4CE5-A9B4-BAAB372E95C3}">
      <dgm:prSet/>
      <dgm:spPr/>
      <dgm:t>
        <a:bodyPr/>
        <a:lstStyle/>
        <a:p>
          <a:endParaRPr lang="en-US"/>
        </a:p>
      </dgm:t>
    </dgm:pt>
    <dgm:pt modelId="{2A7D0320-E2E2-45F2-AF0B-1FDA3A1228AC}" type="sibTrans" cxnId="{22701DC7-ACAE-4CE5-A9B4-BAAB372E95C3}">
      <dgm:prSet/>
      <dgm:spPr/>
      <dgm:t>
        <a:bodyPr/>
        <a:lstStyle/>
        <a:p>
          <a:endParaRPr lang="en-US"/>
        </a:p>
      </dgm:t>
    </dgm:pt>
    <dgm:pt modelId="{D6D7894C-BA37-4263-8475-FEF9C8898965}" type="pres">
      <dgm:prSet presAssocID="{200D0CF3-52E2-40FA-A865-9EA783F87288}" presName="cycle" presStyleCnt="0">
        <dgm:presLayoutVars>
          <dgm:dir/>
          <dgm:resizeHandles val="exact"/>
        </dgm:presLayoutVars>
      </dgm:prSet>
      <dgm:spPr/>
      <dgm:t>
        <a:bodyPr/>
        <a:lstStyle/>
        <a:p>
          <a:endParaRPr lang="en-US"/>
        </a:p>
      </dgm:t>
    </dgm:pt>
    <dgm:pt modelId="{B3D5E84E-6D63-4107-8D6D-C2D3B252438D}" type="pres">
      <dgm:prSet presAssocID="{1BBCFFFE-CF59-4923-AEF8-98E1B7673CE6}" presName="node" presStyleLbl="node1" presStyleIdx="0" presStyleCnt="5" custRadScaleRad="104264" custRadScaleInc="1905">
        <dgm:presLayoutVars>
          <dgm:bulletEnabled val="1"/>
        </dgm:presLayoutVars>
      </dgm:prSet>
      <dgm:spPr/>
      <dgm:t>
        <a:bodyPr/>
        <a:lstStyle/>
        <a:p>
          <a:endParaRPr lang="en-US"/>
        </a:p>
      </dgm:t>
    </dgm:pt>
    <dgm:pt modelId="{97E133D3-BF0F-4C8A-9D37-6EF02BDD05D7}" type="pres">
      <dgm:prSet presAssocID="{1BBCFFFE-CF59-4923-AEF8-98E1B7673CE6}" presName="spNode" presStyleCnt="0"/>
      <dgm:spPr/>
    </dgm:pt>
    <dgm:pt modelId="{4677A4D3-4E08-4FAF-B670-2C276788AFDD}" type="pres">
      <dgm:prSet presAssocID="{345871C6-0B1E-450C-9D26-9F06B9AAF4B5}" presName="sibTrans" presStyleLbl="sibTrans1D1" presStyleIdx="0" presStyleCnt="5"/>
      <dgm:spPr/>
      <dgm:t>
        <a:bodyPr/>
        <a:lstStyle/>
        <a:p>
          <a:endParaRPr lang="en-US"/>
        </a:p>
      </dgm:t>
    </dgm:pt>
    <dgm:pt modelId="{F359F9E5-F16D-4894-AA3E-9C76622C66B8}" type="pres">
      <dgm:prSet presAssocID="{C521CF03-F122-4821-8B7A-3D15E52B51C6}" presName="node" presStyleLbl="node1" presStyleIdx="1" presStyleCnt="5">
        <dgm:presLayoutVars>
          <dgm:bulletEnabled val="1"/>
        </dgm:presLayoutVars>
      </dgm:prSet>
      <dgm:spPr/>
      <dgm:t>
        <a:bodyPr/>
        <a:lstStyle/>
        <a:p>
          <a:endParaRPr lang="en-US"/>
        </a:p>
      </dgm:t>
    </dgm:pt>
    <dgm:pt modelId="{C3967BB9-C8DD-4E5B-9D3F-FF230DF6C302}" type="pres">
      <dgm:prSet presAssocID="{C521CF03-F122-4821-8B7A-3D15E52B51C6}" presName="spNode" presStyleCnt="0"/>
      <dgm:spPr/>
    </dgm:pt>
    <dgm:pt modelId="{FC8621DB-6B02-4C0E-BEFB-EC6E4F1E1895}" type="pres">
      <dgm:prSet presAssocID="{27B2E007-04C6-4D15-990B-827B62896E84}" presName="sibTrans" presStyleLbl="sibTrans1D1" presStyleIdx="1" presStyleCnt="5"/>
      <dgm:spPr/>
      <dgm:t>
        <a:bodyPr/>
        <a:lstStyle/>
        <a:p>
          <a:endParaRPr lang="en-US"/>
        </a:p>
      </dgm:t>
    </dgm:pt>
    <dgm:pt modelId="{B50EC0C0-8192-4831-94CF-78D83C16DF7C}" type="pres">
      <dgm:prSet presAssocID="{D0784D83-22E0-4C55-8443-BD1A1D708E3D}" presName="node" presStyleLbl="node1" presStyleIdx="2" presStyleCnt="5">
        <dgm:presLayoutVars>
          <dgm:bulletEnabled val="1"/>
        </dgm:presLayoutVars>
      </dgm:prSet>
      <dgm:spPr/>
      <dgm:t>
        <a:bodyPr/>
        <a:lstStyle/>
        <a:p>
          <a:endParaRPr lang="en-US"/>
        </a:p>
      </dgm:t>
    </dgm:pt>
    <dgm:pt modelId="{1B1661BD-651A-4A49-9FA3-BF8F26791DF4}" type="pres">
      <dgm:prSet presAssocID="{D0784D83-22E0-4C55-8443-BD1A1D708E3D}" presName="spNode" presStyleCnt="0"/>
      <dgm:spPr/>
    </dgm:pt>
    <dgm:pt modelId="{F797BA94-4C39-4703-B828-D02FF2BC5DD4}" type="pres">
      <dgm:prSet presAssocID="{BC1865C8-3BC0-46CA-A9B6-C840F11DADD1}" presName="sibTrans" presStyleLbl="sibTrans1D1" presStyleIdx="2" presStyleCnt="5"/>
      <dgm:spPr/>
      <dgm:t>
        <a:bodyPr/>
        <a:lstStyle/>
        <a:p>
          <a:endParaRPr lang="en-US"/>
        </a:p>
      </dgm:t>
    </dgm:pt>
    <dgm:pt modelId="{D0EC330A-AD79-47AF-AA55-752563E85254}" type="pres">
      <dgm:prSet presAssocID="{7B359D55-5B01-423C-A76B-75E4DE5E0CE3}" presName="node" presStyleLbl="node1" presStyleIdx="3" presStyleCnt="5">
        <dgm:presLayoutVars>
          <dgm:bulletEnabled val="1"/>
        </dgm:presLayoutVars>
      </dgm:prSet>
      <dgm:spPr/>
      <dgm:t>
        <a:bodyPr/>
        <a:lstStyle/>
        <a:p>
          <a:endParaRPr lang="en-US"/>
        </a:p>
      </dgm:t>
    </dgm:pt>
    <dgm:pt modelId="{4F0072F6-DA09-49E8-93F5-CEF26EE9C329}" type="pres">
      <dgm:prSet presAssocID="{7B359D55-5B01-423C-A76B-75E4DE5E0CE3}" presName="spNode" presStyleCnt="0"/>
      <dgm:spPr/>
    </dgm:pt>
    <dgm:pt modelId="{74D4BA3B-38DB-4DE0-8EE6-871F12AC1583}" type="pres">
      <dgm:prSet presAssocID="{73891DDB-E9CB-4E8F-BC4E-D1A5CB964F5C}" presName="sibTrans" presStyleLbl="sibTrans1D1" presStyleIdx="3" presStyleCnt="5"/>
      <dgm:spPr/>
      <dgm:t>
        <a:bodyPr/>
        <a:lstStyle/>
        <a:p>
          <a:endParaRPr lang="en-US"/>
        </a:p>
      </dgm:t>
    </dgm:pt>
    <dgm:pt modelId="{B3D77DE1-5B16-421E-B5D6-C5BFA38CF12A}" type="pres">
      <dgm:prSet presAssocID="{6E79E9DF-B13D-499A-B84C-8046266E22BD}" presName="node" presStyleLbl="node1" presStyleIdx="4" presStyleCnt="5">
        <dgm:presLayoutVars>
          <dgm:bulletEnabled val="1"/>
        </dgm:presLayoutVars>
      </dgm:prSet>
      <dgm:spPr/>
      <dgm:t>
        <a:bodyPr/>
        <a:lstStyle/>
        <a:p>
          <a:endParaRPr lang="en-US"/>
        </a:p>
      </dgm:t>
    </dgm:pt>
    <dgm:pt modelId="{987CCDF3-50FD-4195-9A5C-9FF64D56E9CD}" type="pres">
      <dgm:prSet presAssocID="{6E79E9DF-B13D-499A-B84C-8046266E22BD}" presName="spNode" presStyleCnt="0"/>
      <dgm:spPr/>
    </dgm:pt>
    <dgm:pt modelId="{99332599-6635-4D8C-BFA9-32D918E65FF6}" type="pres">
      <dgm:prSet presAssocID="{2A7D0320-E2E2-45F2-AF0B-1FDA3A1228AC}" presName="sibTrans" presStyleLbl="sibTrans1D1" presStyleIdx="4" presStyleCnt="5"/>
      <dgm:spPr/>
      <dgm:t>
        <a:bodyPr/>
        <a:lstStyle/>
        <a:p>
          <a:endParaRPr lang="en-US"/>
        </a:p>
      </dgm:t>
    </dgm:pt>
  </dgm:ptLst>
  <dgm:cxnLst>
    <dgm:cxn modelId="{0A639C56-4DA3-4C82-A83D-4161F066FD9B}" type="presOf" srcId="{73891DDB-E9CB-4E8F-BC4E-D1A5CB964F5C}" destId="{74D4BA3B-38DB-4DE0-8EE6-871F12AC1583}" srcOrd="0" destOrd="0" presId="urn:microsoft.com/office/officeart/2005/8/layout/cycle6"/>
    <dgm:cxn modelId="{8FBC3A80-2492-42D2-AA21-354FEDFA6B22}" srcId="{200D0CF3-52E2-40FA-A865-9EA783F87288}" destId="{7B359D55-5B01-423C-A76B-75E4DE5E0CE3}" srcOrd="3" destOrd="0" parTransId="{63547EA7-3147-4C4D-8828-257F3DFB8805}" sibTransId="{73891DDB-E9CB-4E8F-BC4E-D1A5CB964F5C}"/>
    <dgm:cxn modelId="{000EC7DE-5055-496B-AFD1-73E1B3F72221}" type="presOf" srcId="{200D0CF3-52E2-40FA-A865-9EA783F87288}" destId="{D6D7894C-BA37-4263-8475-FEF9C8898965}" srcOrd="0" destOrd="0" presId="urn:microsoft.com/office/officeart/2005/8/layout/cycle6"/>
    <dgm:cxn modelId="{A77A514A-B4EC-4EF3-BD2E-4C193766604D}" type="presOf" srcId="{C521CF03-F122-4821-8B7A-3D15E52B51C6}" destId="{F359F9E5-F16D-4894-AA3E-9C76622C66B8}" srcOrd="0" destOrd="0" presId="urn:microsoft.com/office/officeart/2005/8/layout/cycle6"/>
    <dgm:cxn modelId="{9FE34931-B756-40D1-8367-07E64B172AC1}" srcId="{200D0CF3-52E2-40FA-A865-9EA783F87288}" destId="{1BBCFFFE-CF59-4923-AEF8-98E1B7673CE6}" srcOrd="0" destOrd="0" parTransId="{4E3419BC-FECA-403F-A76A-E83B7B206CFC}" sibTransId="{345871C6-0B1E-450C-9D26-9F06B9AAF4B5}"/>
    <dgm:cxn modelId="{D1C0BE07-563A-4673-8E42-A7FA000877CD}" srcId="{200D0CF3-52E2-40FA-A865-9EA783F87288}" destId="{D0784D83-22E0-4C55-8443-BD1A1D708E3D}" srcOrd="2" destOrd="0" parTransId="{BCA6F46B-550C-419C-BCD3-6C5D936BCCB6}" sibTransId="{BC1865C8-3BC0-46CA-A9B6-C840F11DADD1}"/>
    <dgm:cxn modelId="{EB27A689-4E50-4692-B182-DA57B140AB49}" type="presOf" srcId="{2A7D0320-E2E2-45F2-AF0B-1FDA3A1228AC}" destId="{99332599-6635-4D8C-BFA9-32D918E65FF6}" srcOrd="0" destOrd="0" presId="urn:microsoft.com/office/officeart/2005/8/layout/cycle6"/>
    <dgm:cxn modelId="{22701DC7-ACAE-4CE5-A9B4-BAAB372E95C3}" srcId="{200D0CF3-52E2-40FA-A865-9EA783F87288}" destId="{6E79E9DF-B13D-499A-B84C-8046266E22BD}" srcOrd="4" destOrd="0" parTransId="{FFB95012-BEF3-4651-B13C-0CB95F74B96E}" sibTransId="{2A7D0320-E2E2-45F2-AF0B-1FDA3A1228AC}"/>
    <dgm:cxn modelId="{7B8AB3D3-58F1-4F54-AE11-AC97356E7405}" type="presOf" srcId="{345871C6-0B1E-450C-9D26-9F06B9AAF4B5}" destId="{4677A4D3-4E08-4FAF-B670-2C276788AFDD}" srcOrd="0" destOrd="0" presId="urn:microsoft.com/office/officeart/2005/8/layout/cycle6"/>
    <dgm:cxn modelId="{50C1C8A2-C4BC-461C-8327-77E2BDE293FB}" type="presOf" srcId="{27B2E007-04C6-4D15-990B-827B62896E84}" destId="{FC8621DB-6B02-4C0E-BEFB-EC6E4F1E1895}" srcOrd="0" destOrd="0" presId="urn:microsoft.com/office/officeart/2005/8/layout/cycle6"/>
    <dgm:cxn modelId="{A2297B1F-E4EE-4F9B-A2CA-A2CB75F282F7}" type="presOf" srcId="{D0784D83-22E0-4C55-8443-BD1A1D708E3D}" destId="{B50EC0C0-8192-4831-94CF-78D83C16DF7C}" srcOrd="0" destOrd="0" presId="urn:microsoft.com/office/officeart/2005/8/layout/cycle6"/>
    <dgm:cxn modelId="{774DC1C8-9B7B-49A1-8028-1D39AD364A6D}" type="presOf" srcId="{6E79E9DF-B13D-499A-B84C-8046266E22BD}" destId="{B3D77DE1-5B16-421E-B5D6-C5BFA38CF12A}" srcOrd="0" destOrd="0" presId="urn:microsoft.com/office/officeart/2005/8/layout/cycle6"/>
    <dgm:cxn modelId="{B1C1D112-DA72-452A-9E3C-92491E5C9370}" srcId="{200D0CF3-52E2-40FA-A865-9EA783F87288}" destId="{C521CF03-F122-4821-8B7A-3D15E52B51C6}" srcOrd="1" destOrd="0" parTransId="{0D988DE8-E467-4D21-915E-C6C7DD7849D4}" sibTransId="{27B2E007-04C6-4D15-990B-827B62896E84}"/>
    <dgm:cxn modelId="{CC730F48-F281-42A2-A09E-8D92BDB24827}" type="presOf" srcId="{BC1865C8-3BC0-46CA-A9B6-C840F11DADD1}" destId="{F797BA94-4C39-4703-B828-D02FF2BC5DD4}" srcOrd="0" destOrd="0" presId="urn:microsoft.com/office/officeart/2005/8/layout/cycle6"/>
    <dgm:cxn modelId="{7A45B61E-AD43-4EAC-8687-27FA9F0E0EB0}" type="presOf" srcId="{1BBCFFFE-CF59-4923-AEF8-98E1B7673CE6}" destId="{B3D5E84E-6D63-4107-8D6D-C2D3B252438D}" srcOrd="0" destOrd="0" presId="urn:microsoft.com/office/officeart/2005/8/layout/cycle6"/>
    <dgm:cxn modelId="{EE90DDDD-6E0C-42D1-BF50-26C5EA48F600}" type="presOf" srcId="{7B359D55-5B01-423C-A76B-75E4DE5E0CE3}" destId="{D0EC330A-AD79-47AF-AA55-752563E85254}" srcOrd="0" destOrd="0" presId="urn:microsoft.com/office/officeart/2005/8/layout/cycle6"/>
    <dgm:cxn modelId="{EEF078B2-6B39-4E05-A825-5165C34D4ACA}" type="presParOf" srcId="{D6D7894C-BA37-4263-8475-FEF9C8898965}" destId="{B3D5E84E-6D63-4107-8D6D-C2D3B252438D}" srcOrd="0" destOrd="0" presId="urn:microsoft.com/office/officeart/2005/8/layout/cycle6"/>
    <dgm:cxn modelId="{EE383FF3-6BE3-4FDF-A90F-A8D1A327A320}" type="presParOf" srcId="{D6D7894C-BA37-4263-8475-FEF9C8898965}" destId="{97E133D3-BF0F-4C8A-9D37-6EF02BDD05D7}" srcOrd="1" destOrd="0" presId="urn:microsoft.com/office/officeart/2005/8/layout/cycle6"/>
    <dgm:cxn modelId="{A8D34BCD-B7E5-48AD-AA61-3F3796CBF056}" type="presParOf" srcId="{D6D7894C-BA37-4263-8475-FEF9C8898965}" destId="{4677A4D3-4E08-4FAF-B670-2C276788AFDD}" srcOrd="2" destOrd="0" presId="urn:microsoft.com/office/officeart/2005/8/layout/cycle6"/>
    <dgm:cxn modelId="{70B57CF6-FE5D-40B6-B21B-4DF5ABB1459B}" type="presParOf" srcId="{D6D7894C-BA37-4263-8475-FEF9C8898965}" destId="{F359F9E5-F16D-4894-AA3E-9C76622C66B8}" srcOrd="3" destOrd="0" presId="urn:microsoft.com/office/officeart/2005/8/layout/cycle6"/>
    <dgm:cxn modelId="{3900A918-9067-48DB-AA68-C2F9D41641D6}" type="presParOf" srcId="{D6D7894C-BA37-4263-8475-FEF9C8898965}" destId="{C3967BB9-C8DD-4E5B-9D3F-FF230DF6C302}" srcOrd="4" destOrd="0" presId="urn:microsoft.com/office/officeart/2005/8/layout/cycle6"/>
    <dgm:cxn modelId="{1A82626D-F3E4-48C9-A0C8-FF8AC9EEFC60}" type="presParOf" srcId="{D6D7894C-BA37-4263-8475-FEF9C8898965}" destId="{FC8621DB-6B02-4C0E-BEFB-EC6E4F1E1895}" srcOrd="5" destOrd="0" presId="urn:microsoft.com/office/officeart/2005/8/layout/cycle6"/>
    <dgm:cxn modelId="{9BBBEC09-2ECC-43C4-BA46-1A1CF51E7379}" type="presParOf" srcId="{D6D7894C-BA37-4263-8475-FEF9C8898965}" destId="{B50EC0C0-8192-4831-94CF-78D83C16DF7C}" srcOrd="6" destOrd="0" presId="urn:microsoft.com/office/officeart/2005/8/layout/cycle6"/>
    <dgm:cxn modelId="{9A222A80-7AE7-47D3-8120-26A838711C98}" type="presParOf" srcId="{D6D7894C-BA37-4263-8475-FEF9C8898965}" destId="{1B1661BD-651A-4A49-9FA3-BF8F26791DF4}" srcOrd="7" destOrd="0" presId="urn:microsoft.com/office/officeart/2005/8/layout/cycle6"/>
    <dgm:cxn modelId="{A0B93AB7-DA6A-4C4D-9D67-E5C3C0F50D11}" type="presParOf" srcId="{D6D7894C-BA37-4263-8475-FEF9C8898965}" destId="{F797BA94-4C39-4703-B828-D02FF2BC5DD4}" srcOrd="8" destOrd="0" presId="urn:microsoft.com/office/officeart/2005/8/layout/cycle6"/>
    <dgm:cxn modelId="{3A58A542-88C5-458E-94B6-2C43ADD79D15}" type="presParOf" srcId="{D6D7894C-BA37-4263-8475-FEF9C8898965}" destId="{D0EC330A-AD79-47AF-AA55-752563E85254}" srcOrd="9" destOrd="0" presId="urn:microsoft.com/office/officeart/2005/8/layout/cycle6"/>
    <dgm:cxn modelId="{A14BE9B3-6B6A-4CE8-806F-22916B4D98AF}" type="presParOf" srcId="{D6D7894C-BA37-4263-8475-FEF9C8898965}" destId="{4F0072F6-DA09-49E8-93F5-CEF26EE9C329}" srcOrd="10" destOrd="0" presId="urn:microsoft.com/office/officeart/2005/8/layout/cycle6"/>
    <dgm:cxn modelId="{07CCEDB0-195A-4F6D-A405-A6A985B10045}" type="presParOf" srcId="{D6D7894C-BA37-4263-8475-FEF9C8898965}" destId="{74D4BA3B-38DB-4DE0-8EE6-871F12AC1583}" srcOrd="11" destOrd="0" presId="urn:microsoft.com/office/officeart/2005/8/layout/cycle6"/>
    <dgm:cxn modelId="{D1CF66E9-9164-42B6-98CA-4939714049B3}" type="presParOf" srcId="{D6D7894C-BA37-4263-8475-FEF9C8898965}" destId="{B3D77DE1-5B16-421E-B5D6-C5BFA38CF12A}" srcOrd="12" destOrd="0" presId="urn:microsoft.com/office/officeart/2005/8/layout/cycle6"/>
    <dgm:cxn modelId="{8D6FBAA9-55C9-4831-849D-EA8C476AC246}" type="presParOf" srcId="{D6D7894C-BA37-4263-8475-FEF9C8898965}" destId="{987CCDF3-50FD-4195-9A5C-9FF64D56E9CD}" srcOrd="13" destOrd="0" presId="urn:microsoft.com/office/officeart/2005/8/layout/cycle6"/>
    <dgm:cxn modelId="{9032B534-D06A-4EFD-80F9-97F2E8D7BA03}" type="presParOf" srcId="{D6D7894C-BA37-4263-8475-FEF9C8898965}" destId="{99332599-6635-4D8C-BFA9-32D918E65FF6}"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BD4E219-52E5-4F71-A88E-DC4EEA1EB5D8}"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00E29B1B-355D-453B-BC85-277F32775824}">
      <dgm:prSet phldrT="[Text]" custT="1"/>
      <dgm:spPr/>
      <dgm:t>
        <a:bodyPr/>
        <a:lstStyle/>
        <a:p>
          <a:r>
            <a:rPr lang="en-US" sz="1900" b="1" dirty="0" err="1" smtClean="0">
              <a:solidFill>
                <a:schemeClr val="bg1"/>
              </a:solidFill>
              <a:latin typeface="Times New Roman" panose="02020603050405020304" pitchFamily="18" charset="0"/>
              <a:cs typeface="Times New Roman" panose="02020603050405020304" pitchFamily="18" charset="0"/>
            </a:rPr>
            <a:t>công</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tác</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lãnh</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đạo</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chỉ</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đạo</a:t>
          </a:r>
          <a:r>
            <a:rPr lang="en-US" sz="1900" b="1" dirty="0" smtClean="0">
              <a:solidFill>
                <a:schemeClr val="bg1"/>
              </a:solidFill>
              <a:latin typeface="Times New Roman" panose="02020603050405020304" pitchFamily="18" charset="0"/>
              <a:cs typeface="Times New Roman" panose="02020603050405020304" pitchFamily="18" charset="0"/>
            </a:rPr>
            <a:t> ở </a:t>
          </a:r>
          <a:r>
            <a:rPr lang="en-US" sz="1900" b="1" dirty="0" err="1" smtClean="0">
              <a:solidFill>
                <a:schemeClr val="bg1"/>
              </a:solidFill>
              <a:latin typeface="Times New Roman" panose="02020603050405020304" pitchFamily="18" charset="0"/>
              <a:cs typeface="Times New Roman" panose="02020603050405020304" pitchFamily="18" charset="0"/>
            </a:rPr>
            <a:t>một</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số</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địa</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phương</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chưa</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thật</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sự</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quyết</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liệt</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đồng</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bộ</a:t>
          </a:r>
          <a:endParaRPr lang="en-US" sz="1900" b="1" dirty="0">
            <a:solidFill>
              <a:schemeClr val="bg1"/>
            </a:solidFill>
            <a:latin typeface="Times New Roman" panose="02020603050405020304" pitchFamily="18" charset="0"/>
            <a:cs typeface="Times New Roman" panose="02020603050405020304" pitchFamily="18" charset="0"/>
          </a:endParaRPr>
        </a:p>
      </dgm:t>
    </dgm:pt>
    <dgm:pt modelId="{746D9776-1F56-49D1-A5C0-D2DF0B1E3ACA}" type="parTrans" cxnId="{102C47A6-BA38-4AB5-B184-5C4558EE4F3E}">
      <dgm:prSet/>
      <dgm:spPr/>
      <dgm:t>
        <a:bodyPr/>
        <a:lstStyle/>
        <a:p>
          <a:endParaRPr lang="en-US"/>
        </a:p>
      </dgm:t>
    </dgm:pt>
    <dgm:pt modelId="{DE7DD98D-6BDD-4B5E-8808-CEAA707B1502}" type="sibTrans" cxnId="{102C47A6-BA38-4AB5-B184-5C4558EE4F3E}">
      <dgm:prSet/>
      <dgm:spPr/>
      <dgm:t>
        <a:bodyPr/>
        <a:lstStyle/>
        <a:p>
          <a:endParaRPr lang="en-US"/>
        </a:p>
      </dgm:t>
    </dgm:pt>
    <dgm:pt modelId="{09214489-2AD5-4E3D-890F-1E277E93BD47}">
      <dgm:prSet phldrT="[Text]" custT="1"/>
      <dgm:spPr/>
      <dgm:t>
        <a:bodyPr/>
        <a:lstStyle/>
        <a:p>
          <a:r>
            <a:rPr lang="en-US" sz="1900" b="1" dirty="0" err="1" smtClean="0">
              <a:solidFill>
                <a:schemeClr val="bg1"/>
              </a:solidFill>
              <a:latin typeface="Times New Roman" panose="02020603050405020304" pitchFamily="18" charset="0"/>
              <a:cs typeface="Times New Roman" panose="02020603050405020304" pitchFamily="18" charset="0"/>
            </a:rPr>
            <a:t>tổ</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chức</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bộ</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máy</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năng</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lực</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và</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sự</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thích</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ứng</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của</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đội</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ngũ</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cán</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bộ</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còn</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chưa</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đồng</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đều</a:t>
          </a:r>
          <a:r>
            <a:rPr lang="en-US" sz="1900" b="1" dirty="0" smtClean="0">
              <a:solidFill>
                <a:schemeClr val="bg1"/>
              </a:solidFill>
              <a:latin typeface="Times New Roman" panose="02020603050405020304" pitchFamily="18" charset="0"/>
              <a:cs typeface="Times New Roman" panose="02020603050405020304" pitchFamily="18" charset="0"/>
            </a:rPr>
            <a:t>.</a:t>
          </a:r>
          <a:endParaRPr lang="en-US" sz="1900" b="1" dirty="0">
            <a:solidFill>
              <a:schemeClr val="bg1"/>
            </a:solidFill>
            <a:latin typeface="Times New Roman" panose="02020603050405020304" pitchFamily="18" charset="0"/>
            <a:cs typeface="Times New Roman" panose="02020603050405020304" pitchFamily="18" charset="0"/>
          </a:endParaRPr>
        </a:p>
      </dgm:t>
    </dgm:pt>
    <dgm:pt modelId="{5E3914CF-BC2B-42CE-96C2-772106686A36}" type="parTrans" cxnId="{E8196ACC-CF6D-458D-A6B1-BA2F3C9DAAD9}">
      <dgm:prSet/>
      <dgm:spPr/>
      <dgm:t>
        <a:bodyPr/>
        <a:lstStyle/>
        <a:p>
          <a:endParaRPr lang="en-US"/>
        </a:p>
      </dgm:t>
    </dgm:pt>
    <dgm:pt modelId="{19024088-9C53-4BA0-A60E-22C787BACE3D}" type="sibTrans" cxnId="{E8196ACC-CF6D-458D-A6B1-BA2F3C9DAAD9}">
      <dgm:prSet/>
      <dgm:spPr/>
      <dgm:t>
        <a:bodyPr/>
        <a:lstStyle/>
        <a:p>
          <a:endParaRPr lang="en-US"/>
        </a:p>
      </dgm:t>
    </dgm:pt>
    <dgm:pt modelId="{FA5AEA96-5B67-4F13-B4A8-4BA441D1BEAD}">
      <dgm:prSet phldrT="[Text]" custT="1"/>
      <dgm:spPr/>
      <dgm:t>
        <a:bodyPr/>
        <a:lstStyle/>
        <a:p>
          <a:r>
            <a:rPr lang="en-US" sz="1800" b="1" dirty="0" err="1" smtClean="0">
              <a:solidFill>
                <a:schemeClr val="bg1"/>
              </a:solidFill>
              <a:latin typeface="Times New Roman" panose="02020603050405020304" pitchFamily="18" charset="0"/>
              <a:cs typeface="Times New Roman" panose="02020603050405020304" pitchFamily="18" charset="0"/>
            </a:rPr>
            <a:t>điều</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kiện</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kỹ</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thuật</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và</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nhân</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lực</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cho</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công</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tác</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chuyển</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đổi</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số</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còn</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thiếu</a:t>
          </a:r>
          <a:endParaRPr lang="en-US" sz="1800" b="1" dirty="0">
            <a:solidFill>
              <a:schemeClr val="bg1"/>
            </a:solidFill>
            <a:latin typeface="Times New Roman" panose="02020603050405020304" pitchFamily="18" charset="0"/>
            <a:cs typeface="Times New Roman" panose="02020603050405020304" pitchFamily="18" charset="0"/>
          </a:endParaRPr>
        </a:p>
      </dgm:t>
    </dgm:pt>
    <dgm:pt modelId="{6292D813-B7B2-4FB7-AAB1-DCA9F1AEF50B}" type="parTrans" cxnId="{9DA8138E-AF88-4738-B9B1-4504AFE099B4}">
      <dgm:prSet/>
      <dgm:spPr/>
      <dgm:t>
        <a:bodyPr/>
        <a:lstStyle/>
        <a:p>
          <a:endParaRPr lang="en-US"/>
        </a:p>
      </dgm:t>
    </dgm:pt>
    <dgm:pt modelId="{02A57B70-7728-45AE-A552-40F8B72C31A2}" type="sibTrans" cxnId="{9DA8138E-AF88-4738-B9B1-4504AFE099B4}">
      <dgm:prSet/>
      <dgm:spPr/>
      <dgm:t>
        <a:bodyPr/>
        <a:lstStyle/>
        <a:p>
          <a:endParaRPr lang="en-US"/>
        </a:p>
      </dgm:t>
    </dgm:pt>
    <dgm:pt modelId="{8A59D874-CFA0-4278-826B-07D4E112744A}">
      <dgm:prSet phldrT="[Text]" custT="1"/>
      <dgm:spPr/>
      <dgm:t>
        <a:bodyPr/>
        <a:lstStyle/>
        <a:p>
          <a:r>
            <a:rPr lang="en-US" sz="1900" b="1" dirty="0" err="1" smtClean="0">
              <a:solidFill>
                <a:schemeClr val="bg1"/>
              </a:solidFill>
              <a:latin typeface="Times New Roman" panose="02020603050405020304" pitchFamily="18" charset="0"/>
              <a:cs typeface="Times New Roman" panose="02020603050405020304" pitchFamily="18" charset="0"/>
            </a:rPr>
            <a:t>hệ</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thống</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thể</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chế</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chính</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sách</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chưa</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đồng</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bộ</a:t>
          </a:r>
          <a:endParaRPr lang="en-US" sz="1900" b="1" dirty="0">
            <a:solidFill>
              <a:schemeClr val="bg1"/>
            </a:solidFill>
            <a:latin typeface="Times New Roman" panose="02020603050405020304" pitchFamily="18" charset="0"/>
            <a:cs typeface="Times New Roman" panose="02020603050405020304" pitchFamily="18" charset="0"/>
          </a:endParaRPr>
        </a:p>
      </dgm:t>
    </dgm:pt>
    <dgm:pt modelId="{44DC6F14-C36C-4911-B8E2-19885D4E4188}" type="parTrans" cxnId="{51A4DB20-4753-4877-A5E5-555BBC334E46}">
      <dgm:prSet/>
      <dgm:spPr/>
      <dgm:t>
        <a:bodyPr/>
        <a:lstStyle/>
        <a:p>
          <a:endParaRPr lang="en-US"/>
        </a:p>
      </dgm:t>
    </dgm:pt>
    <dgm:pt modelId="{170A981C-2329-42EC-8BAA-47CC54D873FF}" type="sibTrans" cxnId="{51A4DB20-4753-4877-A5E5-555BBC334E46}">
      <dgm:prSet/>
      <dgm:spPr/>
      <dgm:t>
        <a:bodyPr/>
        <a:lstStyle/>
        <a:p>
          <a:endParaRPr lang="en-US"/>
        </a:p>
      </dgm:t>
    </dgm:pt>
    <dgm:pt modelId="{20CA7959-75D6-46D3-9C91-AFEEC5645367}">
      <dgm:prSet phldrT="[Text]" custT="1"/>
      <dgm:spPr/>
      <dgm:t>
        <a:bodyPr/>
        <a:lstStyle/>
        <a:p>
          <a:r>
            <a:rPr lang="en-US" sz="1900" b="1" dirty="0" err="1" smtClean="0">
              <a:solidFill>
                <a:schemeClr val="bg1"/>
              </a:solidFill>
              <a:latin typeface="Times New Roman" panose="02020603050405020304" pitchFamily="18" charset="0"/>
              <a:cs typeface="Times New Roman" panose="02020603050405020304" pitchFamily="18" charset="0"/>
            </a:rPr>
            <a:t>công</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tác</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phối</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hợp</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chưa</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thật</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sự</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chặt</a:t>
          </a:r>
          <a:r>
            <a:rPr lang="en-US" sz="1900" b="1" dirty="0" smtClean="0">
              <a:solidFill>
                <a:schemeClr val="bg1"/>
              </a:solidFill>
              <a:latin typeface="Times New Roman" panose="02020603050405020304" pitchFamily="18" charset="0"/>
              <a:cs typeface="Times New Roman" panose="02020603050405020304" pitchFamily="18" charset="0"/>
            </a:rPr>
            <a:t> </a:t>
          </a:r>
          <a:r>
            <a:rPr lang="en-US" sz="1900" b="1" dirty="0" err="1" smtClean="0">
              <a:solidFill>
                <a:schemeClr val="bg1"/>
              </a:solidFill>
              <a:latin typeface="Times New Roman" panose="02020603050405020304" pitchFamily="18" charset="0"/>
              <a:cs typeface="Times New Roman" panose="02020603050405020304" pitchFamily="18" charset="0"/>
            </a:rPr>
            <a:t>chẽ</a:t>
          </a:r>
          <a:endParaRPr lang="en-US" sz="1900" b="1" dirty="0">
            <a:solidFill>
              <a:schemeClr val="bg1"/>
            </a:solidFill>
            <a:latin typeface="Times New Roman" panose="02020603050405020304" pitchFamily="18" charset="0"/>
            <a:cs typeface="Times New Roman" panose="02020603050405020304" pitchFamily="18" charset="0"/>
          </a:endParaRPr>
        </a:p>
      </dgm:t>
    </dgm:pt>
    <dgm:pt modelId="{717F0D87-078D-4DAD-8D1B-93510F5E167A}" type="parTrans" cxnId="{9D5A8FEC-2B6C-42CE-BC0E-81A9F96E2DD3}">
      <dgm:prSet/>
      <dgm:spPr/>
      <dgm:t>
        <a:bodyPr/>
        <a:lstStyle/>
        <a:p>
          <a:endParaRPr lang="en-US"/>
        </a:p>
      </dgm:t>
    </dgm:pt>
    <dgm:pt modelId="{285FE6EC-FA3F-4A5E-9FB3-76DAD7F9ED54}" type="sibTrans" cxnId="{9D5A8FEC-2B6C-42CE-BC0E-81A9F96E2DD3}">
      <dgm:prSet/>
      <dgm:spPr/>
      <dgm:t>
        <a:bodyPr/>
        <a:lstStyle/>
        <a:p>
          <a:endParaRPr lang="en-US"/>
        </a:p>
      </dgm:t>
    </dgm:pt>
    <dgm:pt modelId="{EE41102C-1B96-4E36-9ECF-6609EFE1BE73}" type="pres">
      <dgm:prSet presAssocID="{1BD4E219-52E5-4F71-A88E-DC4EEA1EB5D8}" presName="cycle" presStyleCnt="0">
        <dgm:presLayoutVars>
          <dgm:dir/>
          <dgm:resizeHandles val="exact"/>
        </dgm:presLayoutVars>
      </dgm:prSet>
      <dgm:spPr/>
      <dgm:t>
        <a:bodyPr/>
        <a:lstStyle/>
        <a:p>
          <a:endParaRPr lang="en-US"/>
        </a:p>
      </dgm:t>
    </dgm:pt>
    <dgm:pt modelId="{0923C98A-46F6-4165-9F6F-AB1D26ABB680}" type="pres">
      <dgm:prSet presAssocID="{00E29B1B-355D-453B-BC85-277F32775824}" presName="node" presStyleLbl="node1" presStyleIdx="0" presStyleCnt="5" custScaleX="133826" custRadScaleRad="100035" custRadScaleInc="-2148">
        <dgm:presLayoutVars>
          <dgm:bulletEnabled val="1"/>
        </dgm:presLayoutVars>
      </dgm:prSet>
      <dgm:spPr/>
      <dgm:t>
        <a:bodyPr/>
        <a:lstStyle/>
        <a:p>
          <a:endParaRPr lang="en-US"/>
        </a:p>
      </dgm:t>
    </dgm:pt>
    <dgm:pt modelId="{278ACBFE-4297-46AA-AFBC-2CEFBBA0FB29}" type="pres">
      <dgm:prSet presAssocID="{DE7DD98D-6BDD-4B5E-8808-CEAA707B1502}" presName="sibTrans" presStyleLbl="sibTrans2D1" presStyleIdx="0" presStyleCnt="5"/>
      <dgm:spPr/>
      <dgm:t>
        <a:bodyPr/>
        <a:lstStyle/>
        <a:p>
          <a:endParaRPr lang="en-US"/>
        </a:p>
      </dgm:t>
    </dgm:pt>
    <dgm:pt modelId="{48CE4EEE-95FB-4249-A148-6DD2DFEC8E4F}" type="pres">
      <dgm:prSet presAssocID="{DE7DD98D-6BDD-4B5E-8808-CEAA707B1502}" presName="connectorText" presStyleLbl="sibTrans2D1" presStyleIdx="0" presStyleCnt="5"/>
      <dgm:spPr/>
      <dgm:t>
        <a:bodyPr/>
        <a:lstStyle/>
        <a:p>
          <a:endParaRPr lang="en-US"/>
        </a:p>
      </dgm:t>
    </dgm:pt>
    <dgm:pt modelId="{A0469CA8-C705-4BEE-8DFE-7320B34C4285}" type="pres">
      <dgm:prSet presAssocID="{09214489-2AD5-4E3D-890F-1E277E93BD47}" presName="node" presStyleLbl="node1" presStyleIdx="1" presStyleCnt="5" custScaleX="135316">
        <dgm:presLayoutVars>
          <dgm:bulletEnabled val="1"/>
        </dgm:presLayoutVars>
      </dgm:prSet>
      <dgm:spPr/>
      <dgm:t>
        <a:bodyPr/>
        <a:lstStyle/>
        <a:p>
          <a:endParaRPr lang="en-US"/>
        </a:p>
      </dgm:t>
    </dgm:pt>
    <dgm:pt modelId="{4043C033-64A2-48FE-8C5F-069BC8F8E959}" type="pres">
      <dgm:prSet presAssocID="{19024088-9C53-4BA0-A60E-22C787BACE3D}" presName="sibTrans" presStyleLbl="sibTrans2D1" presStyleIdx="1" presStyleCnt="5"/>
      <dgm:spPr/>
      <dgm:t>
        <a:bodyPr/>
        <a:lstStyle/>
        <a:p>
          <a:endParaRPr lang="en-US"/>
        </a:p>
      </dgm:t>
    </dgm:pt>
    <dgm:pt modelId="{4BB12C4C-D33B-4446-882C-2703C77E5D89}" type="pres">
      <dgm:prSet presAssocID="{19024088-9C53-4BA0-A60E-22C787BACE3D}" presName="connectorText" presStyleLbl="sibTrans2D1" presStyleIdx="1" presStyleCnt="5"/>
      <dgm:spPr/>
      <dgm:t>
        <a:bodyPr/>
        <a:lstStyle/>
        <a:p>
          <a:endParaRPr lang="en-US"/>
        </a:p>
      </dgm:t>
    </dgm:pt>
    <dgm:pt modelId="{F22AC81A-D5EC-4960-B39D-EDBDB294239D}" type="pres">
      <dgm:prSet presAssocID="{FA5AEA96-5B67-4F13-B4A8-4BA441D1BEAD}" presName="node" presStyleLbl="node1" presStyleIdx="2" presStyleCnt="5" custScaleX="131489">
        <dgm:presLayoutVars>
          <dgm:bulletEnabled val="1"/>
        </dgm:presLayoutVars>
      </dgm:prSet>
      <dgm:spPr/>
      <dgm:t>
        <a:bodyPr/>
        <a:lstStyle/>
        <a:p>
          <a:endParaRPr lang="en-US"/>
        </a:p>
      </dgm:t>
    </dgm:pt>
    <dgm:pt modelId="{893152A7-4A3F-4284-AC60-877EEA7F4FA0}" type="pres">
      <dgm:prSet presAssocID="{02A57B70-7728-45AE-A552-40F8B72C31A2}" presName="sibTrans" presStyleLbl="sibTrans2D1" presStyleIdx="2" presStyleCnt="5"/>
      <dgm:spPr/>
      <dgm:t>
        <a:bodyPr/>
        <a:lstStyle/>
        <a:p>
          <a:endParaRPr lang="en-US"/>
        </a:p>
      </dgm:t>
    </dgm:pt>
    <dgm:pt modelId="{3F3E8D13-0BA8-4F60-9A5D-F076A4A721A4}" type="pres">
      <dgm:prSet presAssocID="{02A57B70-7728-45AE-A552-40F8B72C31A2}" presName="connectorText" presStyleLbl="sibTrans2D1" presStyleIdx="2" presStyleCnt="5"/>
      <dgm:spPr/>
      <dgm:t>
        <a:bodyPr/>
        <a:lstStyle/>
        <a:p>
          <a:endParaRPr lang="en-US"/>
        </a:p>
      </dgm:t>
    </dgm:pt>
    <dgm:pt modelId="{B8B1CA65-411A-4EEB-9C12-F6D41F65602F}" type="pres">
      <dgm:prSet presAssocID="{8A59D874-CFA0-4278-826B-07D4E112744A}" presName="node" presStyleLbl="node1" presStyleIdx="3" presStyleCnt="5" custScaleX="117909">
        <dgm:presLayoutVars>
          <dgm:bulletEnabled val="1"/>
        </dgm:presLayoutVars>
      </dgm:prSet>
      <dgm:spPr/>
      <dgm:t>
        <a:bodyPr/>
        <a:lstStyle/>
        <a:p>
          <a:endParaRPr lang="en-US"/>
        </a:p>
      </dgm:t>
    </dgm:pt>
    <dgm:pt modelId="{7834F8D1-A594-4603-915D-D44E0523A41B}" type="pres">
      <dgm:prSet presAssocID="{170A981C-2329-42EC-8BAA-47CC54D873FF}" presName="sibTrans" presStyleLbl="sibTrans2D1" presStyleIdx="3" presStyleCnt="5"/>
      <dgm:spPr/>
      <dgm:t>
        <a:bodyPr/>
        <a:lstStyle/>
        <a:p>
          <a:endParaRPr lang="en-US"/>
        </a:p>
      </dgm:t>
    </dgm:pt>
    <dgm:pt modelId="{9182F932-173C-446C-8CA2-0D7F994B6E89}" type="pres">
      <dgm:prSet presAssocID="{170A981C-2329-42EC-8BAA-47CC54D873FF}" presName="connectorText" presStyleLbl="sibTrans2D1" presStyleIdx="3" presStyleCnt="5"/>
      <dgm:spPr/>
      <dgm:t>
        <a:bodyPr/>
        <a:lstStyle/>
        <a:p>
          <a:endParaRPr lang="en-US"/>
        </a:p>
      </dgm:t>
    </dgm:pt>
    <dgm:pt modelId="{A224AAF0-D935-4807-9564-863FAD807014}" type="pres">
      <dgm:prSet presAssocID="{20CA7959-75D6-46D3-9C91-AFEEC5645367}" presName="node" presStyleLbl="node1" presStyleIdx="4" presStyleCnt="5" custScaleX="125259">
        <dgm:presLayoutVars>
          <dgm:bulletEnabled val="1"/>
        </dgm:presLayoutVars>
      </dgm:prSet>
      <dgm:spPr/>
      <dgm:t>
        <a:bodyPr/>
        <a:lstStyle/>
        <a:p>
          <a:endParaRPr lang="en-US"/>
        </a:p>
      </dgm:t>
    </dgm:pt>
    <dgm:pt modelId="{6D3C241A-8F2E-4545-90E9-AACB83E59D74}" type="pres">
      <dgm:prSet presAssocID="{285FE6EC-FA3F-4A5E-9FB3-76DAD7F9ED54}" presName="sibTrans" presStyleLbl="sibTrans2D1" presStyleIdx="4" presStyleCnt="5"/>
      <dgm:spPr/>
      <dgm:t>
        <a:bodyPr/>
        <a:lstStyle/>
        <a:p>
          <a:endParaRPr lang="en-US"/>
        </a:p>
      </dgm:t>
    </dgm:pt>
    <dgm:pt modelId="{541F4D25-AC72-4151-ADB0-99ABFB9487DF}" type="pres">
      <dgm:prSet presAssocID="{285FE6EC-FA3F-4A5E-9FB3-76DAD7F9ED54}" presName="connectorText" presStyleLbl="sibTrans2D1" presStyleIdx="4" presStyleCnt="5"/>
      <dgm:spPr/>
      <dgm:t>
        <a:bodyPr/>
        <a:lstStyle/>
        <a:p>
          <a:endParaRPr lang="en-US"/>
        </a:p>
      </dgm:t>
    </dgm:pt>
  </dgm:ptLst>
  <dgm:cxnLst>
    <dgm:cxn modelId="{9D5A8FEC-2B6C-42CE-BC0E-81A9F96E2DD3}" srcId="{1BD4E219-52E5-4F71-A88E-DC4EEA1EB5D8}" destId="{20CA7959-75D6-46D3-9C91-AFEEC5645367}" srcOrd="4" destOrd="0" parTransId="{717F0D87-078D-4DAD-8D1B-93510F5E167A}" sibTransId="{285FE6EC-FA3F-4A5E-9FB3-76DAD7F9ED54}"/>
    <dgm:cxn modelId="{6991A118-E29C-4E0D-AE33-26CE36B31B7E}" type="presOf" srcId="{FA5AEA96-5B67-4F13-B4A8-4BA441D1BEAD}" destId="{F22AC81A-D5EC-4960-B39D-EDBDB294239D}" srcOrd="0" destOrd="0" presId="urn:microsoft.com/office/officeart/2005/8/layout/cycle2"/>
    <dgm:cxn modelId="{2550BC8D-1C63-4D77-95B3-9E850CE199F9}" type="presOf" srcId="{00E29B1B-355D-453B-BC85-277F32775824}" destId="{0923C98A-46F6-4165-9F6F-AB1D26ABB680}" srcOrd="0" destOrd="0" presId="urn:microsoft.com/office/officeart/2005/8/layout/cycle2"/>
    <dgm:cxn modelId="{65EDD373-3677-4593-AFBB-888035C2D461}" type="presOf" srcId="{8A59D874-CFA0-4278-826B-07D4E112744A}" destId="{B8B1CA65-411A-4EEB-9C12-F6D41F65602F}" srcOrd="0" destOrd="0" presId="urn:microsoft.com/office/officeart/2005/8/layout/cycle2"/>
    <dgm:cxn modelId="{824FCE99-4010-4C12-B276-86E601D6CF2A}" type="presOf" srcId="{DE7DD98D-6BDD-4B5E-8808-CEAA707B1502}" destId="{278ACBFE-4297-46AA-AFBC-2CEFBBA0FB29}" srcOrd="0" destOrd="0" presId="urn:microsoft.com/office/officeart/2005/8/layout/cycle2"/>
    <dgm:cxn modelId="{C40B594B-23A1-4C00-9477-3448583AB203}" type="presOf" srcId="{20CA7959-75D6-46D3-9C91-AFEEC5645367}" destId="{A224AAF0-D935-4807-9564-863FAD807014}" srcOrd="0" destOrd="0" presId="urn:microsoft.com/office/officeart/2005/8/layout/cycle2"/>
    <dgm:cxn modelId="{8B307F41-086B-4005-BACA-967385C746CA}" type="presOf" srcId="{285FE6EC-FA3F-4A5E-9FB3-76DAD7F9ED54}" destId="{541F4D25-AC72-4151-ADB0-99ABFB9487DF}" srcOrd="1" destOrd="0" presId="urn:microsoft.com/office/officeart/2005/8/layout/cycle2"/>
    <dgm:cxn modelId="{8F159E0A-717F-4B62-AD33-46A1E2F4D436}" type="presOf" srcId="{DE7DD98D-6BDD-4B5E-8808-CEAA707B1502}" destId="{48CE4EEE-95FB-4249-A148-6DD2DFEC8E4F}" srcOrd="1" destOrd="0" presId="urn:microsoft.com/office/officeart/2005/8/layout/cycle2"/>
    <dgm:cxn modelId="{A9AD910F-4112-40A2-B92D-551C7AED98E9}" type="presOf" srcId="{19024088-9C53-4BA0-A60E-22C787BACE3D}" destId="{4043C033-64A2-48FE-8C5F-069BC8F8E959}" srcOrd="0" destOrd="0" presId="urn:microsoft.com/office/officeart/2005/8/layout/cycle2"/>
    <dgm:cxn modelId="{BA432669-5EB7-4448-80D1-5A008A7DD0AC}" type="presOf" srcId="{170A981C-2329-42EC-8BAA-47CC54D873FF}" destId="{7834F8D1-A594-4603-915D-D44E0523A41B}" srcOrd="0" destOrd="0" presId="urn:microsoft.com/office/officeart/2005/8/layout/cycle2"/>
    <dgm:cxn modelId="{CFF5BE57-FD9C-42A8-9F68-A79BB0D0A344}" type="presOf" srcId="{19024088-9C53-4BA0-A60E-22C787BACE3D}" destId="{4BB12C4C-D33B-4446-882C-2703C77E5D89}" srcOrd="1" destOrd="0" presId="urn:microsoft.com/office/officeart/2005/8/layout/cycle2"/>
    <dgm:cxn modelId="{7B66BB72-663E-4D5A-AAAD-BE2F6706765A}" type="presOf" srcId="{285FE6EC-FA3F-4A5E-9FB3-76DAD7F9ED54}" destId="{6D3C241A-8F2E-4545-90E9-AACB83E59D74}" srcOrd="0" destOrd="0" presId="urn:microsoft.com/office/officeart/2005/8/layout/cycle2"/>
    <dgm:cxn modelId="{4A9AE74C-434D-431C-8561-A35AD84E4B58}" type="presOf" srcId="{09214489-2AD5-4E3D-890F-1E277E93BD47}" destId="{A0469CA8-C705-4BEE-8DFE-7320B34C4285}" srcOrd="0" destOrd="0" presId="urn:microsoft.com/office/officeart/2005/8/layout/cycle2"/>
    <dgm:cxn modelId="{13B6F011-843A-4EE8-A5EF-2632A07671A8}" type="presOf" srcId="{02A57B70-7728-45AE-A552-40F8B72C31A2}" destId="{3F3E8D13-0BA8-4F60-9A5D-F076A4A721A4}" srcOrd="1" destOrd="0" presId="urn:microsoft.com/office/officeart/2005/8/layout/cycle2"/>
    <dgm:cxn modelId="{102C47A6-BA38-4AB5-B184-5C4558EE4F3E}" srcId="{1BD4E219-52E5-4F71-A88E-DC4EEA1EB5D8}" destId="{00E29B1B-355D-453B-BC85-277F32775824}" srcOrd="0" destOrd="0" parTransId="{746D9776-1F56-49D1-A5C0-D2DF0B1E3ACA}" sibTransId="{DE7DD98D-6BDD-4B5E-8808-CEAA707B1502}"/>
    <dgm:cxn modelId="{51A4DB20-4753-4877-A5E5-555BBC334E46}" srcId="{1BD4E219-52E5-4F71-A88E-DC4EEA1EB5D8}" destId="{8A59D874-CFA0-4278-826B-07D4E112744A}" srcOrd="3" destOrd="0" parTransId="{44DC6F14-C36C-4911-B8E2-19885D4E4188}" sibTransId="{170A981C-2329-42EC-8BAA-47CC54D873FF}"/>
    <dgm:cxn modelId="{D4FEE560-1D66-4B9B-AEB0-D803694EF199}" type="presOf" srcId="{170A981C-2329-42EC-8BAA-47CC54D873FF}" destId="{9182F932-173C-446C-8CA2-0D7F994B6E89}" srcOrd="1" destOrd="0" presId="urn:microsoft.com/office/officeart/2005/8/layout/cycle2"/>
    <dgm:cxn modelId="{9DA8138E-AF88-4738-B9B1-4504AFE099B4}" srcId="{1BD4E219-52E5-4F71-A88E-DC4EEA1EB5D8}" destId="{FA5AEA96-5B67-4F13-B4A8-4BA441D1BEAD}" srcOrd="2" destOrd="0" parTransId="{6292D813-B7B2-4FB7-AAB1-DCA9F1AEF50B}" sibTransId="{02A57B70-7728-45AE-A552-40F8B72C31A2}"/>
    <dgm:cxn modelId="{B008A519-44B3-4EF6-92C2-29591A1B02AF}" type="presOf" srcId="{1BD4E219-52E5-4F71-A88E-DC4EEA1EB5D8}" destId="{EE41102C-1B96-4E36-9ECF-6609EFE1BE73}" srcOrd="0" destOrd="0" presId="urn:microsoft.com/office/officeart/2005/8/layout/cycle2"/>
    <dgm:cxn modelId="{E8196ACC-CF6D-458D-A6B1-BA2F3C9DAAD9}" srcId="{1BD4E219-52E5-4F71-A88E-DC4EEA1EB5D8}" destId="{09214489-2AD5-4E3D-890F-1E277E93BD47}" srcOrd="1" destOrd="0" parTransId="{5E3914CF-BC2B-42CE-96C2-772106686A36}" sibTransId="{19024088-9C53-4BA0-A60E-22C787BACE3D}"/>
    <dgm:cxn modelId="{3AEA0408-42E9-4587-93FC-5FBD73696818}" type="presOf" srcId="{02A57B70-7728-45AE-A552-40F8B72C31A2}" destId="{893152A7-4A3F-4284-AC60-877EEA7F4FA0}" srcOrd="0" destOrd="0" presId="urn:microsoft.com/office/officeart/2005/8/layout/cycle2"/>
    <dgm:cxn modelId="{3D4458A3-5417-461E-A8B8-CC0D7C769121}" type="presParOf" srcId="{EE41102C-1B96-4E36-9ECF-6609EFE1BE73}" destId="{0923C98A-46F6-4165-9F6F-AB1D26ABB680}" srcOrd="0" destOrd="0" presId="urn:microsoft.com/office/officeart/2005/8/layout/cycle2"/>
    <dgm:cxn modelId="{E1FB05D0-B6D1-4F73-8EDD-4DBA74CEFB3D}" type="presParOf" srcId="{EE41102C-1B96-4E36-9ECF-6609EFE1BE73}" destId="{278ACBFE-4297-46AA-AFBC-2CEFBBA0FB29}" srcOrd="1" destOrd="0" presId="urn:microsoft.com/office/officeart/2005/8/layout/cycle2"/>
    <dgm:cxn modelId="{F4FA1B65-A382-41D5-87AE-5BFC6A535350}" type="presParOf" srcId="{278ACBFE-4297-46AA-AFBC-2CEFBBA0FB29}" destId="{48CE4EEE-95FB-4249-A148-6DD2DFEC8E4F}" srcOrd="0" destOrd="0" presId="urn:microsoft.com/office/officeart/2005/8/layout/cycle2"/>
    <dgm:cxn modelId="{2992DC5D-6287-439C-86AF-80881C32FB90}" type="presParOf" srcId="{EE41102C-1B96-4E36-9ECF-6609EFE1BE73}" destId="{A0469CA8-C705-4BEE-8DFE-7320B34C4285}" srcOrd="2" destOrd="0" presId="urn:microsoft.com/office/officeart/2005/8/layout/cycle2"/>
    <dgm:cxn modelId="{92CA6B97-BEF6-4613-B080-B02ADBF250DF}" type="presParOf" srcId="{EE41102C-1B96-4E36-9ECF-6609EFE1BE73}" destId="{4043C033-64A2-48FE-8C5F-069BC8F8E959}" srcOrd="3" destOrd="0" presId="urn:microsoft.com/office/officeart/2005/8/layout/cycle2"/>
    <dgm:cxn modelId="{C65B85DA-D947-4B5E-BAFD-EFCDB24583FD}" type="presParOf" srcId="{4043C033-64A2-48FE-8C5F-069BC8F8E959}" destId="{4BB12C4C-D33B-4446-882C-2703C77E5D89}" srcOrd="0" destOrd="0" presId="urn:microsoft.com/office/officeart/2005/8/layout/cycle2"/>
    <dgm:cxn modelId="{E4AB4771-C02F-49D8-BD66-5A0005FC75C5}" type="presParOf" srcId="{EE41102C-1B96-4E36-9ECF-6609EFE1BE73}" destId="{F22AC81A-D5EC-4960-B39D-EDBDB294239D}" srcOrd="4" destOrd="0" presId="urn:microsoft.com/office/officeart/2005/8/layout/cycle2"/>
    <dgm:cxn modelId="{8C5DB386-C5FA-41B7-A6DB-5C42369A65FC}" type="presParOf" srcId="{EE41102C-1B96-4E36-9ECF-6609EFE1BE73}" destId="{893152A7-4A3F-4284-AC60-877EEA7F4FA0}" srcOrd="5" destOrd="0" presId="urn:microsoft.com/office/officeart/2005/8/layout/cycle2"/>
    <dgm:cxn modelId="{933C9201-1332-4D60-A776-64CF7C1467D6}" type="presParOf" srcId="{893152A7-4A3F-4284-AC60-877EEA7F4FA0}" destId="{3F3E8D13-0BA8-4F60-9A5D-F076A4A721A4}" srcOrd="0" destOrd="0" presId="urn:microsoft.com/office/officeart/2005/8/layout/cycle2"/>
    <dgm:cxn modelId="{D5322DB9-CA2C-47E3-9953-042F8E678FFE}" type="presParOf" srcId="{EE41102C-1B96-4E36-9ECF-6609EFE1BE73}" destId="{B8B1CA65-411A-4EEB-9C12-F6D41F65602F}" srcOrd="6" destOrd="0" presId="urn:microsoft.com/office/officeart/2005/8/layout/cycle2"/>
    <dgm:cxn modelId="{7538ADBD-F86E-462F-93B5-8B080CC8AFC8}" type="presParOf" srcId="{EE41102C-1B96-4E36-9ECF-6609EFE1BE73}" destId="{7834F8D1-A594-4603-915D-D44E0523A41B}" srcOrd="7" destOrd="0" presId="urn:microsoft.com/office/officeart/2005/8/layout/cycle2"/>
    <dgm:cxn modelId="{9FC9E369-484D-4622-ACB5-FBF8643902CB}" type="presParOf" srcId="{7834F8D1-A594-4603-915D-D44E0523A41B}" destId="{9182F932-173C-446C-8CA2-0D7F994B6E89}" srcOrd="0" destOrd="0" presId="urn:microsoft.com/office/officeart/2005/8/layout/cycle2"/>
    <dgm:cxn modelId="{BEE751D9-741D-4CB1-92DF-55491435B970}" type="presParOf" srcId="{EE41102C-1B96-4E36-9ECF-6609EFE1BE73}" destId="{A224AAF0-D935-4807-9564-863FAD807014}" srcOrd="8" destOrd="0" presId="urn:microsoft.com/office/officeart/2005/8/layout/cycle2"/>
    <dgm:cxn modelId="{B2EB2BA4-D8C2-43D2-A1B3-16F4E0EA8582}" type="presParOf" srcId="{EE41102C-1B96-4E36-9ECF-6609EFE1BE73}" destId="{6D3C241A-8F2E-4545-90E9-AACB83E59D74}" srcOrd="9" destOrd="0" presId="urn:microsoft.com/office/officeart/2005/8/layout/cycle2"/>
    <dgm:cxn modelId="{9F04290C-9BEA-43A6-9E40-FAFFD9C9E73C}" type="presParOf" srcId="{6D3C241A-8F2E-4545-90E9-AACB83E59D74}" destId="{541F4D25-AC72-4151-ADB0-99ABFB9487DF}"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8295FE1-65A0-4187-A712-A62C074757E8}" type="doc">
      <dgm:prSet loTypeId="urn:microsoft.com/office/officeart/2005/8/layout/radial2" loCatId="relationship" qsTypeId="urn:microsoft.com/office/officeart/2005/8/quickstyle/simple1" qsCatId="simple" csTypeId="urn:microsoft.com/office/officeart/2005/8/colors/accent1_2" csCatId="accent1" phldr="1"/>
      <dgm:spPr/>
      <dgm:t>
        <a:bodyPr/>
        <a:lstStyle/>
        <a:p>
          <a:endParaRPr lang="en-US"/>
        </a:p>
      </dgm:t>
    </dgm:pt>
    <dgm:pt modelId="{54196F08-F860-458A-8E5C-D0F99589282D}">
      <dgm:prSet phldrT="[Text]" custT="1"/>
      <dgm:spPr/>
      <dgm:t>
        <a:bodyPr/>
        <a:lstStyle/>
        <a:p>
          <a:pPr>
            <a:lnSpc>
              <a:spcPct val="100000"/>
            </a:lnSpc>
            <a:spcAft>
              <a:spcPts val="0"/>
            </a:spcAft>
          </a:pPr>
          <a:r>
            <a:rPr lang="en-US" sz="1800" b="1" dirty="0" err="1" smtClean="0">
              <a:solidFill>
                <a:schemeClr val="bg1"/>
              </a:solidFill>
              <a:latin typeface="Times New Roman" panose="02020603050405020304" pitchFamily="18" charset="0"/>
              <a:cs typeface="Times New Roman" panose="02020603050405020304" pitchFamily="18" charset="0"/>
            </a:rPr>
            <a:t>mô</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hình</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mới</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phạm</a:t>
          </a:r>
          <a:r>
            <a:rPr lang="en-US" sz="1800" b="1" dirty="0" smtClean="0">
              <a:solidFill>
                <a:schemeClr val="bg1"/>
              </a:solidFill>
              <a:latin typeface="Times New Roman" panose="02020603050405020304" pitchFamily="18" charset="0"/>
              <a:cs typeface="Times New Roman" panose="02020603050405020304" pitchFamily="18" charset="0"/>
            </a:rPr>
            <a:t> vi </a:t>
          </a:r>
          <a:r>
            <a:rPr lang="en-US" sz="1800" b="1" dirty="0" err="1" smtClean="0">
              <a:solidFill>
                <a:schemeClr val="bg1"/>
              </a:solidFill>
              <a:latin typeface="Times New Roman" panose="02020603050405020304" pitchFamily="18" charset="0"/>
              <a:cs typeface="Times New Roman" panose="02020603050405020304" pitchFamily="18" charset="0"/>
            </a:rPr>
            <a:t>triển</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khai</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rộng</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thời</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gian</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thực</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hiện</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gấp</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rút</a:t>
          </a:r>
          <a:endParaRPr lang="en-US" sz="1800" b="1" dirty="0">
            <a:solidFill>
              <a:schemeClr val="bg1"/>
            </a:solidFill>
            <a:latin typeface="Times New Roman" panose="02020603050405020304" pitchFamily="18" charset="0"/>
            <a:cs typeface="Times New Roman" panose="02020603050405020304" pitchFamily="18" charset="0"/>
          </a:endParaRPr>
        </a:p>
      </dgm:t>
    </dgm:pt>
    <dgm:pt modelId="{9EB26798-6D78-41CD-8D01-55C01E820587}" type="parTrans" cxnId="{33610708-043D-4AC9-A4D1-659907BFEBC0}">
      <dgm:prSet/>
      <dgm:spPr/>
      <dgm:t>
        <a:bodyPr/>
        <a:lstStyle/>
        <a:p>
          <a:endParaRPr lang="en-US"/>
        </a:p>
      </dgm:t>
    </dgm:pt>
    <dgm:pt modelId="{7F57EFDD-6CD2-4C5C-91B7-B69961D92FBE}" type="sibTrans" cxnId="{33610708-043D-4AC9-A4D1-659907BFEBC0}">
      <dgm:prSet/>
      <dgm:spPr/>
      <dgm:t>
        <a:bodyPr/>
        <a:lstStyle/>
        <a:p>
          <a:endParaRPr lang="en-US"/>
        </a:p>
      </dgm:t>
    </dgm:pt>
    <dgm:pt modelId="{940F6921-437A-4485-8730-0399BAE386F7}">
      <dgm:prSet phldrT="[Text]" custT="1"/>
      <dgm:spPr/>
      <dgm:t>
        <a:bodyPr/>
        <a:lstStyle/>
        <a:p>
          <a:pPr algn="just"/>
          <a:r>
            <a:rPr lang="en-US" sz="1800" b="0" dirty="0" err="1" smtClean="0">
              <a:solidFill>
                <a:srgbClr val="002060"/>
              </a:solidFill>
              <a:latin typeface="Times New Roman" panose="02020603050405020304" pitchFamily="18" charset="0"/>
              <a:cs typeface="Times New Roman" panose="02020603050405020304" pitchFamily="18" charset="0"/>
            </a:rPr>
            <a:t>Thời</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gian</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chuẩn</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bị</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thử</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nghiệm</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và</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vận</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hành</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chính</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thức</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ngắn</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khối</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lượng</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công</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việc</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lớn</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địa</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bàn</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rộng</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trong</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khi</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các</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văn</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bản</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pháp</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luật</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phải</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điều</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chỉnh</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liên</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tục</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vừa</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làm</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vừa</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hoàn</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thiện</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nên</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không</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tránh</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khỏi</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độ</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trễ</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và</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bất</a:t>
          </a:r>
          <a:r>
            <a:rPr lang="en-US" sz="1800" b="0" dirty="0" smtClean="0">
              <a:solidFill>
                <a:srgbClr val="002060"/>
              </a:solidFill>
              <a:latin typeface="Times New Roman" panose="02020603050405020304" pitchFamily="18" charset="0"/>
              <a:cs typeface="Times New Roman" panose="02020603050405020304" pitchFamily="18" charset="0"/>
            </a:rPr>
            <a:t> </a:t>
          </a:r>
          <a:r>
            <a:rPr lang="en-US" sz="1800" b="0" dirty="0" err="1" smtClean="0">
              <a:solidFill>
                <a:srgbClr val="002060"/>
              </a:solidFill>
              <a:latin typeface="Times New Roman" panose="02020603050405020304" pitchFamily="18" charset="0"/>
              <a:cs typeface="Times New Roman" panose="02020603050405020304" pitchFamily="18" charset="0"/>
            </a:rPr>
            <a:t>cập</a:t>
          </a:r>
          <a:r>
            <a:rPr lang="en-US" sz="1500" b="0" dirty="0" smtClean="0">
              <a:solidFill>
                <a:srgbClr val="002060"/>
              </a:solidFill>
              <a:latin typeface="Times New Roman" panose="02020603050405020304" pitchFamily="18" charset="0"/>
              <a:cs typeface="Times New Roman" panose="02020603050405020304" pitchFamily="18" charset="0"/>
            </a:rPr>
            <a:t>.</a:t>
          </a:r>
          <a:endParaRPr lang="en-US" sz="1500" b="0" dirty="0">
            <a:solidFill>
              <a:srgbClr val="002060"/>
            </a:solidFill>
            <a:latin typeface="Times New Roman" panose="02020603050405020304" pitchFamily="18" charset="0"/>
            <a:cs typeface="Times New Roman" panose="02020603050405020304" pitchFamily="18" charset="0"/>
          </a:endParaRPr>
        </a:p>
      </dgm:t>
    </dgm:pt>
    <dgm:pt modelId="{756B1BF2-9EEC-4F97-B90C-A6DC6F7EAD5F}" type="parTrans" cxnId="{AC197264-FEBB-4A71-AEF9-FBD3B804E22F}">
      <dgm:prSet/>
      <dgm:spPr/>
      <dgm:t>
        <a:bodyPr/>
        <a:lstStyle/>
        <a:p>
          <a:endParaRPr lang="en-US"/>
        </a:p>
      </dgm:t>
    </dgm:pt>
    <dgm:pt modelId="{4E3E2417-5968-4DF4-9D4E-36A4C0775D62}" type="sibTrans" cxnId="{AC197264-FEBB-4A71-AEF9-FBD3B804E22F}">
      <dgm:prSet/>
      <dgm:spPr/>
      <dgm:t>
        <a:bodyPr/>
        <a:lstStyle/>
        <a:p>
          <a:endParaRPr lang="en-US"/>
        </a:p>
      </dgm:t>
    </dgm:pt>
    <dgm:pt modelId="{EF686AF6-B508-42EE-B615-717C2264CFAE}">
      <dgm:prSet phldrT="[Text]" custT="1"/>
      <dgm:spPr/>
      <dgm:t>
        <a:bodyPr/>
        <a:lstStyle/>
        <a:p>
          <a:pPr algn="just"/>
          <a:r>
            <a:rPr lang="en-US" sz="1800" b="1" dirty="0" err="1" smtClean="0">
              <a:solidFill>
                <a:schemeClr val="bg1"/>
              </a:solidFill>
              <a:latin typeface="Times New Roman" panose="02020603050405020304" pitchFamily="18" charset="0"/>
              <a:cs typeface="Times New Roman" panose="02020603050405020304" pitchFamily="18" charset="0"/>
            </a:rPr>
            <a:t>điều</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kiện</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cơ</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sở</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vật</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chất</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hạ</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tầng</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kỹ</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thuật</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và</a:t>
          </a:r>
          <a:r>
            <a:rPr lang="en-US" sz="1800" b="1" dirty="0" smtClean="0">
              <a:solidFill>
                <a:schemeClr val="bg1"/>
              </a:solidFill>
              <a:latin typeface="Times New Roman" panose="02020603050405020304" pitchFamily="18" charset="0"/>
              <a:cs typeface="Times New Roman" panose="02020603050405020304" pitchFamily="18" charset="0"/>
            </a:rPr>
            <a:t> CNTT </a:t>
          </a:r>
          <a:r>
            <a:rPr lang="en-US" sz="1800" b="1" dirty="0" err="1" smtClean="0">
              <a:solidFill>
                <a:schemeClr val="bg1"/>
              </a:solidFill>
              <a:latin typeface="Times New Roman" panose="02020603050405020304" pitchFamily="18" charset="0"/>
              <a:cs typeface="Times New Roman" panose="02020603050405020304" pitchFamily="18" charset="0"/>
            </a:rPr>
            <a:t>còn</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hạn</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chế</a:t>
          </a:r>
          <a:endParaRPr lang="en-US" sz="1800" b="1" dirty="0">
            <a:solidFill>
              <a:schemeClr val="bg1"/>
            </a:solidFill>
            <a:latin typeface="Times New Roman" panose="02020603050405020304" pitchFamily="18" charset="0"/>
            <a:cs typeface="Times New Roman" panose="02020603050405020304" pitchFamily="18" charset="0"/>
          </a:endParaRPr>
        </a:p>
      </dgm:t>
    </dgm:pt>
    <dgm:pt modelId="{63904D64-5B92-49DB-9C8E-2ADB4FC62255}" type="parTrans" cxnId="{C2379806-6345-46C1-9EAB-26A198AF0775}">
      <dgm:prSet/>
      <dgm:spPr/>
      <dgm:t>
        <a:bodyPr/>
        <a:lstStyle/>
        <a:p>
          <a:endParaRPr lang="en-US"/>
        </a:p>
      </dgm:t>
    </dgm:pt>
    <dgm:pt modelId="{569453FB-DBBC-4009-A32E-1DAB5DB29E2B}" type="sibTrans" cxnId="{C2379806-6345-46C1-9EAB-26A198AF0775}">
      <dgm:prSet/>
      <dgm:spPr/>
      <dgm:t>
        <a:bodyPr/>
        <a:lstStyle/>
        <a:p>
          <a:endParaRPr lang="en-US"/>
        </a:p>
      </dgm:t>
    </dgm:pt>
    <dgm:pt modelId="{4E5B6DDF-AAAF-4B1A-B8BE-575BCA5F6198}">
      <dgm:prSet phldrT="[Text]" custT="1"/>
      <dgm:spPr/>
      <dgm:t>
        <a:bodyPr/>
        <a:lstStyle/>
        <a:p>
          <a:r>
            <a:rPr lang="en-US" sz="1800" b="1" dirty="0" err="1" smtClean="0">
              <a:solidFill>
                <a:schemeClr val="bg1"/>
              </a:solidFill>
              <a:latin typeface="Times New Roman" panose="02020603050405020304" pitchFamily="18" charset="0"/>
              <a:cs typeface="Times New Roman" panose="02020603050405020304" pitchFamily="18" charset="0"/>
            </a:rPr>
            <a:t>khó</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khăn</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về</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nguồn</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lực</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tài</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b="1" dirty="0" err="1" smtClean="0">
              <a:solidFill>
                <a:schemeClr val="bg1"/>
              </a:solidFill>
              <a:latin typeface="Times New Roman" panose="02020603050405020304" pitchFamily="18" charset="0"/>
              <a:cs typeface="Times New Roman" panose="02020603050405020304" pitchFamily="18" charset="0"/>
            </a:rPr>
            <a:t>chính</a:t>
          </a:r>
          <a:endParaRPr lang="en-US" sz="1800" b="1" dirty="0">
            <a:solidFill>
              <a:schemeClr val="bg1"/>
            </a:solidFill>
            <a:latin typeface="Times New Roman" panose="02020603050405020304" pitchFamily="18" charset="0"/>
            <a:cs typeface="Times New Roman" panose="02020603050405020304" pitchFamily="18" charset="0"/>
          </a:endParaRPr>
        </a:p>
      </dgm:t>
    </dgm:pt>
    <dgm:pt modelId="{0497D9C5-402A-470A-84DA-4ED52ACA4522}" type="parTrans" cxnId="{396FF2D8-DD7F-4A0B-847E-8E35E83D2CA0}">
      <dgm:prSet/>
      <dgm:spPr/>
      <dgm:t>
        <a:bodyPr/>
        <a:lstStyle/>
        <a:p>
          <a:endParaRPr lang="en-US"/>
        </a:p>
      </dgm:t>
    </dgm:pt>
    <dgm:pt modelId="{D12C0AFA-E606-41EA-9983-2E4B569B6AD7}" type="sibTrans" cxnId="{396FF2D8-DD7F-4A0B-847E-8E35E83D2CA0}">
      <dgm:prSet/>
      <dgm:spPr/>
      <dgm:t>
        <a:bodyPr/>
        <a:lstStyle/>
        <a:p>
          <a:endParaRPr lang="en-US"/>
        </a:p>
      </dgm:t>
    </dgm:pt>
    <dgm:pt modelId="{2C769FAD-1ED7-4737-BDAB-F8C9B6579D5D}">
      <dgm:prSet phldrT="[Text]" custT="1"/>
      <dgm:spPr/>
      <dgm:t>
        <a:bodyPr/>
        <a:lstStyle/>
        <a:p>
          <a:pPr algn="just"/>
          <a:r>
            <a:rPr lang="en-US" sz="1800" dirty="0" err="1" smtClean="0">
              <a:solidFill>
                <a:srgbClr val="002060"/>
              </a:solidFill>
              <a:latin typeface="Times New Roman" panose="02020603050405020304" pitchFamily="18" charset="0"/>
              <a:cs typeface="Times New Roman" panose="02020603050405020304" pitchFamily="18" charset="0"/>
            </a:rPr>
            <a:t>Nhiều</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tỉnh</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miền</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núi</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chưa</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cân</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đối</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được</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ngân</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sách</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để</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sửa</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chữa</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trụ</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sở</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mua</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sắm</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thiết</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bị</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hỗ</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trợ</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sinh</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hoạt</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cho</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cán</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bộ</a:t>
          </a:r>
          <a:r>
            <a:rPr lang="en-US" sz="1800" dirty="0" smtClean="0">
              <a:solidFill>
                <a:srgbClr val="002060"/>
              </a:solidFill>
              <a:latin typeface="Times New Roman" panose="02020603050405020304" pitchFamily="18" charset="0"/>
              <a:cs typeface="Times New Roman" panose="02020603050405020304" pitchFamily="18" charset="0"/>
            </a:rPr>
            <a:t> ở </a:t>
          </a:r>
          <a:r>
            <a:rPr lang="en-US" sz="1800" dirty="0" err="1" smtClean="0">
              <a:solidFill>
                <a:srgbClr val="002060"/>
              </a:solidFill>
              <a:latin typeface="Times New Roman" panose="02020603050405020304" pitchFamily="18" charset="0"/>
              <a:cs typeface="Times New Roman" panose="02020603050405020304" pitchFamily="18" charset="0"/>
            </a:rPr>
            <a:t>đơn</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vị</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mới</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trong</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khi</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nguồn</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hỗ</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trợ</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từ</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Trung</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ương</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vẫn</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đang</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hướng</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dẫn</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cấp</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phát</a:t>
          </a:r>
          <a:endParaRPr lang="en-US" sz="1800" dirty="0">
            <a:solidFill>
              <a:srgbClr val="002060"/>
            </a:solidFill>
            <a:latin typeface="Times New Roman" panose="02020603050405020304" pitchFamily="18" charset="0"/>
            <a:cs typeface="Times New Roman" panose="02020603050405020304" pitchFamily="18" charset="0"/>
          </a:endParaRPr>
        </a:p>
      </dgm:t>
    </dgm:pt>
    <dgm:pt modelId="{A50BE92B-5A91-4B89-8456-02BD1F23CA0D}" type="parTrans" cxnId="{E6F3DA91-BEB7-45CE-A47F-C12A518DB8BF}">
      <dgm:prSet/>
      <dgm:spPr/>
      <dgm:t>
        <a:bodyPr/>
        <a:lstStyle/>
        <a:p>
          <a:endParaRPr lang="en-US"/>
        </a:p>
      </dgm:t>
    </dgm:pt>
    <dgm:pt modelId="{5D23EAC7-7DE8-4161-808B-801CECDFE12B}" type="sibTrans" cxnId="{E6F3DA91-BEB7-45CE-A47F-C12A518DB8BF}">
      <dgm:prSet/>
      <dgm:spPr/>
      <dgm:t>
        <a:bodyPr/>
        <a:lstStyle/>
        <a:p>
          <a:endParaRPr lang="en-US"/>
        </a:p>
      </dgm:t>
    </dgm:pt>
    <dgm:pt modelId="{BE891C98-5EC3-465B-BAB8-FA83201D1BA8}">
      <dgm:prSet phldrT="[Text]" custT="1"/>
      <dgm:spPr/>
      <dgm:t>
        <a:bodyPr/>
        <a:lstStyle/>
        <a:p>
          <a:pPr algn="just"/>
          <a:r>
            <a:rPr lang="en-US" sz="1800" dirty="0" smtClean="0">
              <a:solidFill>
                <a:srgbClr val="002060"/>
              </a:solidFill>
              <a:latin typeface="Times New Roman" panose="02020603050405020304" pitchFamily="18" charset="0"/>
              <a:cs typeface="Times New Roman" panose="02020603050405020304" pitchFamily="18" charset="0"/>
            </a:rPr>
            <a:t>Ở </a:t>
          </a:r>
          <a:r>
            <a:rPr lang="en-US" sz="1800" dirty="0" err="1" smtClean="0">
              <a:solidFill>
                <a:srgbClr val="002060"/>
              </a:solidFill>
              <a:latin typeface="Times New Roman" panose="02020603050405020304" pitchFamily="18" charset="0"/>
              <a:cs typeface="Times New Roman" panose="02020603050405020304" pitchFamily="18" charset="0"/>
            </a:rPr>
            <a:t>nhiều</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xã</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vùng</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sâu</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vùng</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xa</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hạ</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tầng</a:t>
          </a:r>
          <a:r>
            <a:rPr lang="en-US" sz="1800" dirty="0" smtClean="0">
              <a:solidFill>
                <a:srgbClr val="002060"/>
              </a:solidFill>
              <a:latin typeface="Times New Roman" panose="02020603050405020304" pitchFamily="18" charset="0"/>
              <a:cs typeface="Times New Roman" panose="02020603050405020304" pitchFamily="18" charset="0"/>
            </a:rPr>
            <a:t> CNTT </a:t>
          </a:r>
          <a:r>
            <a:rPr lang="en-US" sz="1800" dirty="0" err="1" smtClean="0">
              <a:solidFill>
                <a:srgbClr val="002060"/>
              </a:solidFill>
              <a:latin typeface="Times New Roman" panose="02020603050405020304" pitchFamily="18" charset="0"/>
              <a:cs typeface="Times New Roman" panose="02020603050405020304" pitchFamily="18" charset="0"/>
            </a:rPr>
            <a:t>chưa</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đồng</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bộ</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phần</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mềm</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điều</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hành</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chưa</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kết</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nối</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thông</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suốt</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đường</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truyền</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yếu</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thiếu</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thiết</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bị</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gây</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cản</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trở</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cho</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số</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hóa</a:t>
          </a:r>
          <a:endParaRPr lang="en-US" sz="1800" dirty="0">
            <a:solidFill>
              <a:srgbClr val="002060"/>
            </a:solidFill>
            <a:latin typeface="Times New Roman" panose="02020603050405020304" pitchFamily="18" charset="0"/>
            <a:cs typeface="Times New Roman" panose="02020603050405020304" pitchFamily="18" charset="0"/>
          </a:endParaRPr>
        </a:p>
      </dgm:t>
    </dgm:pt>
    <dgm:pt modelId="{78805F58-FF4C-406B-BF8B-01C0D3100E8C}" type="sibTrans" cxnId="{54A282CD-EFC8-4C6F-B701-04405535AD52}">
      <dgm:prSet/>
      <dgm:spPr/>
      <dgm:t>
        <a:bodyPr/>
        <a:lstStyle/>
        <a:p>
          <a:endParaRPr lang="en-US"/>
        </a:p>
      </dgm:t>
    </dgm:pt>
    <dgm:pt modelId="{CCEEB2F2-1D50-4708-BBEC-026B3818052E}" type="parTrans" cxnId="{54A282CD-EFC8-4C6F-B701-04405535AD52}">
      <dgm:prSet/>
      <dgm:spPr/>
      <dgm:t>
        <a:bodyPr/>
        <a:lstStyle/>
        <a:p>
          <a:endParaRPr lang="en-US"/>
        </a:p>
      </dgm:t>
    </dgm:pt>
    <dgm:pt modelId="{0855B6A2-BFF3-4ECD-9478-37F367A66973}" type="pres">
      <dgm:prSet presAssocID="{D8295FE1-65A0-4187-A712-A62C074757E8}" presName="composite" presStyleCnt="0">
        <dgm:presLayoutVars>
          <dgm:chMax val="5"/>
          <dgm:dir/>
          <dgm:animLvl val="ctr"/>
          <dgm:resizeHandles val="exact"/>
        </dgm:presLayoutVars>
      </dgm:prSet>
      <dgm:spPr/>
      <dgm:t>
        <a:bodyPr/>
        <a:lstStyle/>
        <a:p>
          <a:endParaRPr lang="en-US"/>
        </a:p>
      </dgm:t>
    </dgm:pt>
    <dgm:pt modelId="{BA804DDD-4AA1-4ED1-9283-17FFE2DF544D}" type="pres">
      <dgm:prSet presAssocID="{D8295FE1-65A0-4187-A712-A62C074757E8}" presName="cycle" presStyleCnt="0"/>
      <dgm:spPr/>
    </dgm:pt>
    <dgm:pt modelId="{A6843E95-A85C-4C9D-A8E3-A9787E5F4984}" type="pres">
      <dgm:prSet presAssocID="{D8295FE1-65A0-4187-A712-A62C074757E8}" presName="centerShape" presStyleCnt="0"/>
      <dgm:spPr/>
    </dgm:pt>
    <dgm:pt modelId="{2C0609B8-4398-44EB-9B89-520A86BAFF08}" type="pres">
      <dgm:prSet presAssocID="{D8295FE1-65A0-4187-A712-A62C074757E8}" presName="connSite" presStyleLbl="node1" presStyleIdx="0" presStyleCnt="4"/>
      <dgm:spPr/>
    </dgm:pt>
    <dgm:pt modelId="{EE0AF512-92C2-493F-9849-90D92991F2D5}" type="pres">
      <dgm:prSet presAssocID="{D8295FE1-65A0-4187-A712-A62C074757E8}" presName="visible" presStyleLbl="node1" presStyleIdx="0" presStyleCnt="4" custLinFactNeighborX="-2063" custLinFactNeighborY="0"/>
      <dgm:spPr/>
    </dgm:pt>
    <dgm:pt modelId="{C76A5C7C-2003-4F72-969D-13FD9E4BB1C4}" type="pres">
      <dgm:prSet presAssocID="{9EB26798-6D78-41CD-8D01-55C01E820587}" presName="Name25" presStyleLbl="parChTrans1D1" presStyleIdx="0" presStyleCnt="3"/>
      <dgm:spPr/>
      <dgm:t>
        <a:bodyPr/>
        <a:lstStyle/>
        <a:p>
          <a:endParaRPr lang="en-US"/>
        </a:p>
      </dgm:t>
    </dgm:pt>
    <dgm:pt modelId="{C22ED8C2-CD3F-450F-9D4A-C8C9B5713712}" type="pres">
      <dgm:prSet presAssocID="{54196F08-F860-458A-8E5C-D0F99589282D}" presName="node" presStyleCnt="0"/>
      <dgm:spPr/>
    </dgm:pt>
    <dgm:pt modelId="{00459752-5486-4F56-80E4-5BD44D1C5EEF}" type="pres">
      <dgm:prSet presAssocID="{54196F08-F860-458A-8E5C-D0F99589282D}" presName="parentNode" presStyleLbl="node1" presStyleIdx="1" presStyleCnt="4" custScaleX="119466" custScaleY="131029" custLinFactNeighborX="44848" custLinFactNeighborY="3751">
        <dgm:presLayoutVars>
          <dgm:chMax val="1"/>
          <dgm:bulletEnabled val="1"/>
        </dgm:presLayoutVars>
      </dgm:prSet>
      <dgm:spPr/>
      <dgm:t>
        <a:bodyPr/>
        <a:lstStyle/>
        <a:p>
          <a:endParaRPr lang="en-US"/>
        </a:p>
      </dgm:t>
    </dgm:pt>
    <dgm:pt modelId="{FAD599E9-7646-4A5D-A3B7-DAC97A5FE683}" type="pres">
      <dgm:prSet presAssocID="{54196F08-F860-458A-8E5C-D0F99589282D}" presName="childNode" presStyleLbl="revTx" presStyleIdx="0" presStyleCnt="3">
        <dgm:presLayoutVars>
          <dgm:bulletEnabled val="1"/>
        </dgm:presLayoutVars>
      </dgm:prSet>
      <dgm:spPr/>
      <dgm:t>
        <a:bodyPr/>
        <a:lstStyle/>
        <a:p>
          <a:endParaRPr lang="en-US"/>
        </a:p>
      </dgm:t>
    </dgm:pt>
    <dgm:pt modelId="{E3E99F48-9CD3-4661-89C8-C7B7A10DB4EB}" type="pres">
      <dgm:prSet presAssocID="{63904D64-5B92-49DB-9C8E-2ADB4FC62255}" presName="Name25" presStyleLbl="parChTrans1D1" presStyleIdx="1" presStyleCnt="3"/>
      <dgm:spPr/>
      <dgm:t>
        <a:bodyPr/>
        <a:lstStyle/>
        <a:p>
          <a:endParaRPr lang="en-US"/>
        </a:p>
      </dgm:t>
    </dgm:pt>
    <dgm:pt modelId="{EFE881BE-19DF-496D-8C39-FC96520CB1AC}" type="pres">
      <dgm:prSet presAssocID="{EF686AF6-B508-42EE-B615-717C2264CFAE}" presName="node" presStyleCnt="0"/>
      <dgm:spPr/>
    </dgm:pt>
    <dgm:pt modelId="{A44A70A9-79B4-4145-A30F-E7582965096A}" type="pres">
      <dgm:prSet presAssocID="{EF686AF6-B508-42EE-B615-717C2264CFAE}" presName="parentNode" presStyleLbl="node1" presStyleIdx="2" presStyleCnt="4" custScaleX="119964" custLinFactNeighborX="21280" custLinFactNeighborY="-34">
        <dgm:presLayoutVars>
          <dgm:chMax val="1"/>
          <dgm:bulletEnabled val="1"/>
        </dgm:presLayoutVars>
      </dgm:prSet>
      <dgm:spPr/>
      <dgm:t>
        <a:bodyPr/>
        <a:lstStyle/>
        <a:p>
          <a:endParaRPr lang="en-US"/>
        </a:p>
      </dgm:t>
    </dgm:pt>
    <dgm:pt modelId="{EB5D6E20-84DD-46AD-8561-2BB2472709EC}" type="pres">
      <dgm:prSet presAssocID="{EF686AF6-B508-42EE-B615-717C2264CFAE}" presName="childNode" presStyleLbl="revTx" presStyleIdx="1" presStyleCnt="3">
        <dgm:presLayoutVars>
          <dgm:bulletEnabled val="1"/>
        </dgm:presLayoutVars>
      </dgm:prSet>
      <dgm:spPr/>
      <dgm:t>
        <a:bodyPr/>
        <a:lstStyle/>
        <a:p>
          <a:endParaRPr lang="en-US"/>
        </a:p>
      </dgm:t>
    </dgm:pt>
    <dgm:pt modelId="{5B160DCA-0FB5-482D-84B0-E198B529D608}" type="pres">
      <dgm:prSet presAssocID="{0497D9C5-402A-470A-84DA-4ED52ACA4522}" presName="Name25" presStyleLbl="parChTrans1D1" presStyleIdx="2" presStyleCnt="3"/>
      <dgm:spPr/>
      <dgm:t>
        <a:bodyPr/>
        <a:lstStyle/>
        <a:p>
          <a:endParaRPr lang="en-US"/>
        </a:p>
      </dgm:t>
    </dgm:pt>
    <dgm:pt modelId="{CC998E91-8F51-4B0E-A70A-75F9F94EA532}" type="pres">
      <dgm:prSet presAssocID="{4E5B6DDF-AAAF-4B1A-B8BE-575BCA5F6198}" presName="node" presStyleCnt="0"/>
      <dgm:spPr/>
    </dgm:pt>
    <dgm:pt modelId="{ECE8EA15-6832-4FAE-AA80-12257882309C}" type="pres">
      <dgm:prSet presAssocID="{4E5B6DDF-AAAF-4B1A-B8BE-575BCA5F6198}" presName="parentNode" presStyleLbl="node1" presStyleIdx="3" presStyleCnt="4" custScaleX="115278">
        <dgm:presLayoutVars>
          <dgm:chMax val="1"/>
          <dgm:bulletEnabled val="1"/>
        </dgm:presLayoutVars>
      </dgm:prSet>
      <dgm:spPr/>
      <dgm:t>
        <a:bodyPr/>
        <a:lstStyle/>
        <a:p>
          <a:endParaRPr lang="en-US"/>
        </a:p>
      </dgm:t>
    </dgm:pt>
    <dgm:pt modelId="{1309AE67-3F19-404D-9D61-6765920344B4}" type="pres">
      <dgm:prSet presAssocID="{4E5B6DDF-AAAF-4B1A-B8BE-575BCA5F6198}" presName="childNode" presStyleLbl="revTx" presStyleIdx="2" presStyleCnt="3">
        <dgm:presLayoutVars>
          <dgm:bulletEnabled val="1"/>
        </dgm:presLayoutVars>
      </dgm:prSet>
      <dgm:spPr/>
      <dgm:t>
        <a:bodyPr/>
        <a:lstStyle/>
        <a:p>
          <a:endParaRPr lang="en-US"/>
        </a:p>
      </dgm:t>
    </dgm:pt>
  </dgm:ptLst>
  <dgm:cxnLst>
    <dgm:cxn modelId="{7C4CBFD2-7956-41B6-B3D6-26510F327CCE}" type="presOf" srcId="{0497D9C5-402A-470A-84DA-4ED52ACA4522}" destId="{5B160DCA-0FB5-482D-84B0-E198B529D608}" srcOrd="0" destOrd="0" presId="urn:microsoft.com/office/officeart/2005/8/layout/radial2"/>
    <dgm:cxn modelId="{284913C4-528C-4E22-BC93-A5C122CEAF6C}" type="presOf" srcId="{9EB26798-6D78-41CD-8D01-55C01E820587}" destId="{C76A5C7C-2003-4F72-969D-13FD9E4BB1C4}" srcOrd="0" destOrd="0" presId="urn:microsoft.com/office/officeart/2005/8/layout/radial2"/>
    <dgm:cxn modelId="{E6F3DA91-BEB7-45CE-A47F-C12A518DB8BF}" srcId="{4E5B6DDF-AAAF-4B1A-B8BE-575BCA5F6198}" destId="{2C769FAD-1ED7-4737-BDAB-F8C9B6579D5D}" srcOrd="0" destOrd="0" parTransId="{A50BE92B-5A91-4B89-8456-02BD1F23CA0D}" sibTransId="{5D23EAC7-7DE8-4161-808B-801CECDFE12B}"/>
    <dgm:cxn modelId="{3BE9C8C9-8004-494B-A02D-8B2E2DC54830}" type="presOf" srcId="{BE891C98-5EC3-465B-BAB8-FA83201D1BA8}" destId="{EB5D6E20-84DD-46AD-8561-2BB2472709EC}" srcOrd="0" destOrd="0" presId="urn:microsoft.com/office/officeart/2005/8/layout/radial2"/>
    <dgm:cxn modelId="{C2379806-6345-46C1-9EAB-26A198AF0775}" srcId="{D8295FE1-65A0-4187-A712-A62C074757E8}" destId="{EF686AF6-B508-42EE-B615-717C2264CFAE}" srcOrd="1" destOrd="0" parTransId="{63904D64-5B92-49DB-9C8E-2ADB4FC62255}" sibTransId="{569453FB-DBBC-4009-A32E-1DAB5DB29E2B}"/>
    <dgm:cxn modelId="{10B38A7C-D64B-44C9-83D5-A63E617B2AE7}" type="presOf" srcId="{54196F08-F860-458A-8E5C-D0F99589282D}" destId="{00459752-5486-4F56-80E4-5BD44D1C5EEF}" srcOrd="0" destOrd="0" presId="urn:microsoft.com/office/officeart/2005/8/layout/radial2"/>
    <dgm:cxn modelId="{54A282CD-EFC8-4C6F-B701-04405535AD52}" srcId="{EF686AF6-B508-42EE-B615-717C2264CFAE}" destId="{BE891C98-5EC3-465B-BAB8-FA83201D1BA8}" srcOrd="0" destOrd="0" parTransId="{CCEEB2F2-1D50-4708-BBEC-026B3818052E}" sibTransId="{78805F58-FF4C-406B-BF8B-01C0D3100E8C}"/>
    <dgm:cxn modelId="{99028D2D-C7D0-48B6-9019-B57E9F664077}" type="presOf" srcId="{EF686AF6-B508-42EE-B615-717C2264CFAE}" destId="{A44A70A9-79B4-4145-A30F-E7582965096A}" srcOrd="0" destOrd="0" presId="urn:microsoft.com/office/officeart/2005/8/layout/radial2"/>
    <dgm:cxn modelId="{190E936B-6B93-405F-9282-8B087CA7B113}" type="presOf" srcId="{2C769FAD-1ED7-4737-BDAB-F8C9B6579D5D}" destId="{1309AE67-3F19-404D-9D61-6765920344B4}" srcOrd="0" destOrd="0" presId="urn:microsoft.com/office/officeart/2005/8/layout/radial2"/>
    <dgm:cxn modelId="{1FCA81E4-DE3E-419A-BA80-A4875EC82E33}" type="presOf" srcId="{4E5B6DDF-AAAF-4B1A-B8BE-575BCA5F6198}" destId="{ECE8EA15-6832-4FAE-AA80-12257882309C}" srcOrd="0" destOrd="0" presId="urn:microsoft.com/office/officeart/2005/8/layout/radial2"/>
    <dgm:cxn modelId="{AC197264-FEBB-4A71-AEF9-FBD3B804E22F}" srcId="{54196F08-F860-458A-8E5C-D0F99589282D}" destId="{940F6921-437A-4485-8730-0399BAE386F7}" srcOrd="0" destOrd="0" parTransId="{756B1BF2-9EEC-4F97-B90C-A6DC6F7EAD5F}" sibTransId="{4E3E2417-5968-4DF4-9D4E-36A4C0775D62}"/>
    <dgm:cxn modelId="{33610708-043D-4AC9-A4D1-659907BFEBC0}" srcId="{D8295FE1-65A0-4187-A712-A62C074757E8}" destId="{54196F08-F860-458A-8E5C-D0F99589282D}" srcOrd="0" destOrd="0" parTransId="{9EB26798-6D78-41CD-8D01-55C01E820587}" sibTransId="{7F57EFDD-6CD2-4C5C-91B7-B69961D92FBE}"/>
    <dgm:cxn modelId="{396FF2D8-DD7F-4A0B-847E-8E35E83D2CA0}" srcId="{D8295FE1-65A0-4187-A712-A62C074757E8}" destId="{4E5B6DDF-AAAF-4B1A-B8BE-575BCA5F6198}" srcOrd="2" destOrd="0" parTransId="{0497D9C5-402A-470A-84DA-4ED52ACA4522}" sibTransId="{D12C0AFA-E606-41EA-9983-2E4B569B6AD7}"/>
    <dgm:cxn modelId="{1AA717B2-A95F-4461-BAAE-B2A6EA41B7E7}" type="presOf" srcId="{D8295FE1-65A0-4187-A712-A62C074757E8}" destId="{0855B6A2-BFF3-4ECD-9478-37F367A66973}" srcOrd="0" destOrd="0" presId="urn:microsoft.com/office/officeart/2005/8/layout/radial2"/>
    <dgm:cxn modelId="{79A1CACE-A410-4841-9E86-39FDD5A448B3}" type="presOf" srcId="{63904D64-5B92-49DB-9C8E-2ADB4FC62255}" destId="{E3E99F48-9CD3-4661-89C8-C7B7A10DB4EB}" srcOrd="0" destOrd="0" presId="urn:microsoft.com/office/officeart/2005/8/layout/radial2"/>
    <dgm:cxn modelId="{B7F295E7-9CC3-4AAC-AB11-16D4A0922CA5}" type="presOf" srcId="{940F6921-437A-4485-8730-0399BAE386F7}" destId="{FAD599E9-7646-4A5D-A3B7-DAC97A5FE683}" srcOrd="0" destOrd="0" presId="urn:microsoft.com/office/officeart/2005/8/layout/radial2"/>
    <dgm:cxn modelId="{DF9B3453-0079-410E-83DE-90E86AC75ED6}" type="presParOf" srcId="{0855B6A2-BFF3-4ECD-9478-37F367A66973}" destId="{BA804DDD-4AA1-4ED1-9283-17FFE2DF544D}" srcOrd="0" destOrd="0" presId="urn:microsoft.com/office/officeart/2005/8/layout/radial2"/>
    <dgm:cxn modelId="{6B2FB991-0AA7-4053-936E-A9E187229DD4}" type="presParOf" srcId="{BA804DDD-4AA1-4ED1-9283-17FFE2DF544D}" destId="{A6843E95-A85C-4C9D-A8E3-A9787E5F4984}" srcOrd="0" destOrd="0" presId="urn:microsoft.com/office/officeart/2005/8/layout/radial2"/>
    <dgm:cxn modelId="{431F293D-1126-49FD-AF1B-CAFBA7AC5E6F}" type="presParOf" srcId="{A6843E95-A85C-4C9D-A8E3-A9787E5F4984}" destId="{2C0609B8-4398-44EB-9B89-520A86BAFF08}" srcOrd="0" destOrd="0" presId="urn:microsoft.com/office/officeart/2005/8/layout/radial2"/>
    <dgm:cxn modelId="{E4B10137-2B36-45B3-BAF5-770673FD7936}" type="presParOf" srcId="{A6843E95-A85C-4C9D-A8E3-A9787E5F4984}" destId="{EE0AF512-92C2-493F-9849-90D92991F2D5}" srcOrd="1" destOrd="0" presId="urn:microsoft.com/office/officeart/2005/8/layout/radial2"/>
    <dgm:cxn modelId="{E4CD1959-9F91-4B90-9B8B-6A9A979798B6}" type="presParOf" srcId="{BA804DDD-4AA1-4ED1-9283-17FFE2DF544D}" destId="{C76A5C7C-2003-4F72-969D-13FD9E4BB1C4}" srcOrd="1" destOrd="0" presId="urn:microsoft.com/office/officeart/2005/8/layout/radial2"/>
    <dgm:cxn modelId="{04F6BD4D-DA71-40A2-A596-D86444214825}" type="presParOf" srcId="{BA804DDD-4AA1-4ED1-9283-17FFE2DF544D}" destId="{C22ED8C2-CD3F-450F-9D4A-C8C9B5713712}" srcOrd="2" destOrd="0" presId="urn:microsoft.com/office/officeart/2005/8/layout/radial2"/>
    <dgm:cxn modelId="{38016DBF-3CB5-4DB7-A11C-F6995E4B0AE9}" type="presParOf" srcId="{C22ED8C2-CD3F-450F-9D4A-C8C9B5713712}" destId="{00459752-5486-4F56-80E4-5BD44D1C5EEF}" srcOrd="0" destOrd="0" presId="urn:microsoft.com/office/officeart/2005/8/layout/radial2"/>
    <dgm:cxn modelId="{76AD2B0D-9AFA-4F28-8E9B-921581CCD10A}" type="presParOf" srcId="{C22ED8C2-CD3F-450F-9D4A-C8C9B5713712}" destId="{FAD599E9-7646-4A5D-A3B7-DAC97A5FE683}" srcOrd="1" destOrd="0" presId="urn:microsoft.com/office/officeart/2005/8/layout/radial2"/>
    <dgm:cxn modelId="{EBC3ECFE-AB94-48D6-A57D-ABCE769DB6EB}" type="presParOf" srcId="{BA804DDD-4AA1-4ED1-9283-17FFE2DF544D}" destId="{E3E99F48-9CD3-4661-89C8-C7B7A10DB4EB}" srcOrd="3" destOrd="0" presId="urn:microsoft.com/office/officeart/2005/8/layout/radial2"/>
    <dgm:cxn modelId="{8EEB0234-613E-4575-BFD1-2B1EB5727467}" type="presParOf" srcId="{BA804DDD-4AA1-4ED1-9283-17FFE2DF544D}" destId="{EFE881BE-19DF-496D-8C39-FC96520CB1AC}" srcOrd="4" destOrd="0" presId="urn:microsoft.com/office/officeart/2005/8/layout/radial2"/>
    <dgm:cxn modelId="{C7EB4787-97F0-4A65-BCDA-D18E0CCC996D}" type="presParOf" srcId="{EFE881BE-19DF-496D-8C39-FC96520CB1AC}" destId="{A44A70A9-79B4-4145-A30F-E7582965096A}" srcOrd="0" destOrd="0" presId="urn:microsoft.com/office/officeart/2005/8/layout/radial2"/>
    <dgm:cxn modelId="{06386315-0DCB-4CE2-96BD-3712819A9D98}" type="presParOf" srcId="{EFE881BE-19DF-496D-8C39-FC96520CB1AC}" destId="{EB5D6E20-84DD-46AD-8561-2BB2472709EC}" srcOrd="1" destOrd="0" presId="urn:microsoft.com/office/officeart/2005/8/layout/radial2"/>
    <dgm:cxn modelId="{E8B93039-D6C9-4763-B4A7-457166EF676E}" type="presParOf" srcId="{BA804DDD-4AA1-4ED1-9283-17FFE2DF544D}" destId="{5B160DCA-0FB5-482D-84B0-E198B529D608}" srcOrd="5" destOrd="0" presId="urn:microsoft.com/office/officeart/2005/8/layout/radial2"/>
    <dgm:cxn modelId="{102C26D4-5C9F-4466-8C96-699F605018AE}" type="presParOf" srcId="{BA804DDD-4AA1-4ED1-9283-17FFE2DF544D}" destId="{CC998E91-8F51-4B0E-A70A-75F9F94EA532}" srcOrd="6" destOrd="0" presId="urn:microsoft.com/office/officeart/2005/8/layout/radial2"/>
    <dgm:cxn modelId="{8C31C32E-D953-4E10-8205-9813507051B8}" type="presParOf" srcId="{CC998E91-8F51-4B0E-A70A-75F9F94EA532}" destId="{ECE8EA15-6832-4FAE-AA80-12257882309C}" srcOrd="0" destOrd="0" presId="urn:microsoft.com/office/officeart/2005/8/layout/radial2"/>
    <dgm:cxn modelId="{560A4937-B4E2-4F0A-93EB-3CB3BC57E289}" type="presParOf" srcId="{CC998E91-8F51-4B0E-A70A-75F9F94EA532}" destId="{1309AE67-3F19-404D-9D61-6765920344B4}" srcOrd="1" destOrd="0" presId="urn:microsoft.com/office/officeart/2005/8/layout/radial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288D32-4096-4350-B0E2-60F5335B54E7}">
      <dsp:nvSpPr>
        <dsp:cNvPr id="0" name=""/>
        <dsp:cNvSpPr/>
      </dsp:nvSpPr>
      <dsp:spPr>
        <a:xfrm rot="5400000">
          <a:off x="2145421" y="1321037"/>
          <a:ext cx="1144783" cy="1303295"/>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3C5F89-00C6-4B8D-AABF-9EE11B5EA7F1}">
      <dsp:nvSpPr>
        <dsp:cNvPr id="0" name=""/>
        <dsp:cNvSpPr/>
      </dsp:nvSpPr>
      <dsp:spPr>
        <a:xfrm>
          <a:off x="451950" y="0"/>
          <a:ext cx="2913375" cy="134893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vi-VN" sz="2800" b="1" kern="1200" dirty="0" smtClean="0">
              <a:latin typeface="+mj-lt"/>
            </a:rPr>
            <a:t>Nhìn lại kết quả bước đầu</a:t>
          </a:r>
          <a:endParaRPr lang="en-US" sz="2800" b="1" kern="1200" dirty="0">
            <a:latin typeface="+mj-lt"/>
          </a:endParaRPr>
        </a:p>
      </dsp:txBody>
      <dsp:txXfrm>
        <a:off x="517811" y="65861"/>
        <a:ext cx="2781653" cy="1217214"/>
      </dsp:txXfrm>
    </dsp:sp>
    <dsp:sp modelId="{F35EFDA1-B2FE-4990-ACB6-71A3D84CC1C7}">
      <dsp:nvSpPr>
        <dsp:cNvPr id="0" name=""/>
        <dsp:cNvSpPr/>
      </dsp:nvSpPr>
      <dsp:spPr>
        <a:xfrm>
          <a:off x="4195403" y="154034"/>
          <a:ext cx="1401618" cy="1090269"/>
        </a:xfrm>
        <a:prstGeom prst="rect">
          <a:avLst/>
        </a:prstGeom>
        <a:noFill/>
        <a:ln>
          <a:noFill/>
        </a:ln>
        <a:effectLst/>
      </dsp:spPr>
      <dsp:style>
        <a:lnRef idx="0">
          <a:scrgbClr r="0" g="0" b="0"/>
        </a:lnRef>
        <a:fillRef idx="0">
          <a:scrgbClr r="0" g="0" b="0"/>
        </a:fillRef>
        <a:effectRef idx="0">
          <a:scrgbClr r="0" g="0" b="0"/>
        </a:effectRef>
        <a:fontRef idx="minor"/>
      </dsp:style>
    </dsp:sp>
    <dsp:sp modelId="{FA2C7B9C-D7F1-4151-81C6-96058DE7B6C6}">
      <dsp:nvSpPr>
        <dsp:cNvPr id="0" name=""/>
        <dsp:cNvSpPr/>
      </dsp:nvSpPr>
      <dsp:spPr>
        <a:xfrm rot="5400000">
          <a:off x="6176070" y="2916232"/>
          <a:ext cx="1144783" cy="1303295"/>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255DED3-ADDE-4AA6-8D4A-61185AA1352F}">
      <dsp:nvSpPr>
        <dsp:cNvPr id="0" name=""/>
        <dsp:cNvSpPr/>
      </dsp:nvSpPr>
      <dsp:spPr>
        <a:xfrm>
          <a:off x="3361064" y="1540683"/>
          <a:ext cx="4232734" cy="134893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dirty="0" err="1" smtClean="0">
              <a:latin typeface="Times New Roman" panose="02020603050405020304" pitchFamily="18" charset="0"/>
              <a:cs typeface="Times New Roman" panose="02020603050405020304" pitchFamily="18" charset="0"/>
            </a:rPr>
            <a:t>Nhận</a:t>
          </a:r>
          <a:r>
            <a:rPr lang="en-US" sz="2800" b="1" kern="1200" dirty="0" smtClean="0">
              <a:latin typeface="Times New Roman" panose="02020603050405020304" pitchFamily="18" charset="0"/>
              <a:cs typeface="Times New Roman" panose="02020603050405020304" pitchFamily="18" charset="0"/>
            </a:rPr>
            <a:t> </a:t>
          </a:r>
          <a:r>
            <a:rPr lang="en-US" sz="2800" b="1" kern="1200" dirty="0" err="1" smtClean="0">
              <a:latin typeface="Times New Roman" panose="02020603050405020304" pitchFamily="18" charset="0"/>
              <a:cs typeface="Times New Roman" panose="02020603050405020304" pitchFamily="18" charset="0"/>
            </a:rPr>
            <a:t>diện</a:t>
          </a:r>
          <a:r>
            <a:rPr lang="en-US" sz="2800" b="1" kern="1200" dirty="0" smtClean="0">
              <a:latin typeface="Times New Roman" panose="02020603050405020304" pitchFamily="18" charset="0"/>
              <a:cs typeface="Times New Roman" panose="02020603050405020304" pitchFamily="18" charset="0"/>
            </a:rPr>
            <a:t> </a:t>
          </a:r>
          <a:r>
            <a:rPr lang="en-US" sz="2800" b="1" kern="1200" dirty="0" err="1" smtClean="0">
              <a:latin typeface="Times New Roman" panose="02020603050405020304" pitchFamily="18" charset="0"/>
              <a:cs typeface="Times New Roman" panose="02020603050405020304" pitchFamily="18" charset="0"/>
            </a:rPr>
            <a:t>vấn</a:t>
          </a:r>
          <a:r>
            <a:rPr lang="en-US" sz="2800" b="1" kern="1200" dirty="0" smtClean="0">
              <a:latin typeface="Times New Roman" panose="02020603050405020304" pitchFamily="18" charset="0"/>
              <a:cs typeface="Times New Roman" panose="02020603050405020304" pitchFamily="18" charset="0"/>
            </a:rPr>
            <a:t> </a:t>
          </a:r>
          <a:r>
            <a:rPr lang="en-US" sz="2800" b="1" kern="1200" dirty="0" err="1" smtClean="0">
              <a:latin typeface="Times New Roman" panose="02020603050405020304" pitchFamily="18" charset="0"/>
              <a:cs typeface="Times New Roman" panose="02020603050405020304" pitchFamily="18" charset="0"/>
            </a:rPr>
            <a:t>đề</a:t>
          </a:r>
          <a:endParaRPr lang="en-US" sz="2800" b="1" kern="1200" dirty="0" smtClean="0">
            <a:latin typeface="Times New Roman" panose="02020603050405020304" pitchFamily="18" charset="0"/>
            <a:cs typeface="Times New Roman" panose="02020603050405020304" pitchFamily="18" charset="0"/>
          </a:endParaRPr>
        </a:p>
        <a:p>
          <a:pPr lvl="0" algn="ctr" defTabSz="1244600">
            <a:lnSpc>
              <a:spcPct val="90000"/>
            </a:lnSpc>
            <a:spcBef>
              <a:spcPct val="0"/>
            </a:spcBef>
            <a:spcAft>
              <a:spcPct val="35000"/>
            </a:spcAft>
          </a:pPr>
          <a:r>
            <a:rPr lang="en-US" sz="1200" b="1" kern="1200" dirty="0" err="1" smtClean="0">
              <a:latin typeface="Times New Roman" panose="02020603050405020304" pitchFamily="18" charset="0"/>
              <a:cs typeface="Times New Roman" panose="02020603050405020304" pitchFamily="18" charset="0"/>
            </a:rPr>
            <a:t>Khó</a:t>
          </a:r>
          <a:r>
            <a:rPr lang="en-US" sz="1200" b="1" kern="1200" dirty="0" smtClean="0">
              <a:latin typeface="Times New Roman" panose="02020603050405020304" pitchFamily="18" charset="0"/>
              <a:cs typeface="Times New Roman" panose="02020603050405020304" pitchFamily="18" charset="0"/>
            </a:rPr>
            <a:t> </a:t>
          </a:r>
          <a:r>
            <a:rPr lang="en-US" sz="1200" b="1" kern="1200" dirty="0" err="1" smtClean="0">
              <a:latin typeface="Times New Roman" panose="02020603050405020304" pitchFamily="18" charset="0"/>
              <a:cs typeface="Times New Roman" panose="02020603050405020304" pitchFamily="18" charset="0"/>
            </a:rPr>
            <a:t>khăn</a:t>
          </a:r>
          <a:r>
            <a:rPr lang="en-US" sz="1200" b="1" kern="1200" dirty="0" smtClean="0">
              <a:latin typeface="Times New Roman" panose="02020603050405020304" pitchFamily="18" charset="0"/>
              <a:cs typeface="Times New Roman" panose="02020603050405020304" pitchFamily="18" charset="0"/>
            </a:rPr>
            <a:t>, </a:t>
          </a:r>
          <a:r>
            <a:rPr lang="en-US" sz="1200" b="1" kern="1200" dirty="0" err="1" smtClean="0">
              <a:latin typeface="Times New Roman" panose="02020603050405020304" pitchFamily="18" charset="0"/>
              <a:cs typeface="Times New Roman" panose="02020603050405020304" pitchFamily="18" charset="0"/>
            </a:rPr>
            <a:t>vướng</a:t>
          </a:r>
          <a:r>
            <a:rPr lang="en-US" sz="1200" b="1" kern="1200" dirty="0" smtClean="0">
              <a:latin typeface="Times New Roman" panose="02020603050405020304" pitchFamily="18" charset="0"/>
              <a:cs typeface="Times New Roman" panose="02020603050405020304" pitchFamily="18" charset="0"/>
            </a:rPr>
            <a:t> </a:t>
          </a:r>
          <a:r>
            <a:rPr lang="en-US" sz="1200" b="1" kern="1200" dirty="0" err="1" smtClean="0">
              <a:latin typeface="Times New Roman" panose="02020603050405020304" pitchFamily="18" charset="0"/>
              <a:cs typeface="Times New Roman" panose="02020603050405020304" pitchFamily="18" charset="0"/>
            </a:rPr>
            <a:t>mắc</a:t>
          </a:r>
          <a:r>
            <a:rPr lang="en-US" sz="1200" b="1" kern="1200" dirty="0" smtClean="0">
              <a:latin typeface="Times New Roman" panose="02020603050405020304" pitchFamily="18" charset="0"/>
              <a:cs typeface="Times New Roman" panose="02020603050405020304" pitchFamily="18" charset="0"/>
            </a:rPr>
            <a:t> &amp; </a:t>
          </a:r>
          <a:r>
            <a:rPr lang="en-US" sz="1200" b="1" kern="1200" dirty="0" err="1" smtClean="0">
              <a:latin typeface="Times New Roman" panose="02020603050405020304" pitchFamily="18" charset="0"/>
              <a:cs typeface="Times New Roman" panose="02020603050405020304" pitchFamily="18" charset="0"/>
            </a:rPr>
            <a:t>nguyên</a:t>
          </a:r>
          <a:r>
            <a:rPr lang="en-US" sz="1200" b="1" kern="1200" dirty="0" smtClean="0">
              <a:latin typeface="Times New Roman" panose="02020603050405020304" pitchFamily="18" charset="0"/>
              <a:cs typeface="Times New Roman" panose="02020603050405020304" pitchFamily="18" charset="0"/>
            </a:rPr>
            <a:t> </a:t>
          </a:r>
          <a:r>
            <a:rPr lang="en-US" sz="1200" b="1" kern="1200" dirty="0" err="1" smtClean="0">
              <a:latin typeface="Times New Roman" panose="02020603050405020304" pitchFamily="18" charset="0"/>
              <a:cs typeface="Times New Roman" panose="02020603050405020304" pitchFamily="18" charset="0"/>
            </a:rPr>
            <a:t>nhân</a:t>
          </a:r>
          <a:endParaRPr lang="en-US" sz="1200" b="1" kern="1200" dirty="0"/>
        </a:p>
      </dsp:txBody>
      <dsp:txXfrm>
        <a:off x="3426925" y="1606544"/>
        <a:ext cx="4101012" cy="1217214"/>
      </dsp:txXfrm>
    </dsp:sp>
    <dsp:sp modelId="{4427F70B-BB49-488B-AC7A-250A1DC7B8A5}">
      <dsp:nvSpPr>
        <dsp:cNvPr id="0" name=""/>
        <dsp:cNvSpPr/>
      </dsp:nvSpPr>
      <dsp:spPr>
        <a:xfrm>
          <a:off x="6652644" y="1652087"/>
          <a:ext cx="4235958" cy="1090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endParaRPr lang="en-US" sz="1800" kern="1200" dirty="0">
            <a:latin typeface="Times New Roman" panose="02020603050405020304" pitchFamily="18" charset="0"/>
            <a:cs typeface="Times New Roman" panose="02020603050405020304" pitchFamily="18" charset="0"/>
          </a:endParaRPr>
        </a:p>
      </dsp:txBody>
      <dsp:txXfrm>
        <a:off x="6652644" y="1652087"/>
        <a:ext cx="4235958" cy="1090269"/>
      </dsp:txXfrm>
    </dsp:sp>
    <dsp:sp modelId="{DE1A0BC2-E7BB-4A4A-8C2A-48EB1272CF68}">
      <dsp:nvSpPr>
        <dsp:cNvPr id="0" name=""/>
        <dsp:cNvSpPr/>
      </dsp:nvSpPr>
      <dsp:spPr>
        <a:xfrm>
          <a:off x="7272946" y="3081366"/>
          <a:ext cx="3514277" cy="134893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dirty="0" err="1" smtClean="0">
              <a:latin typeface="Times New Roman" panose="02020603050405020304" pitchFamily="18" charset="0"/>
              <a:cs typeface="Times New Roman" panose="02020603050405020304" pitchFamily="18" charset="0"/>
            </a:rPr>
            <a:t>Đề</a:t>
          </a:r>
          <a:r>
            <a:rPr lang="en-US" sz="2800" b="1" kern="1200" dirty="0" smtClean="0">
              <a:latin typeface="Times New Roman" panose="02020603050405020304" pitchFamily="18" charset="0"/>
              <a:cs typeface="Times New Roman" panose="02020603050405020304" pitchFamily="18" charset="0"/>
            </a:rPr>
            <a:t> </a:t>
          </a:r>
          <a:r>
            <a:rPr lang="en-US" sz="2800" b="1" kern="1200" dirty="0" err="1" smtClean="0">
              <a:latin typeface="Times New Roman" panose="02020603050405020304" pitchFamily="18" charset="0"/>
              <a:cs typeface="Times New Roman" panose="02020603050405020304" pitchFamily="18" charset="0"/>
            </a:rPr>
            <a:t>xuất</a:t>
          </a:r>
          <a:r>
            <a:rPr lang="en-US" sz="2800" b="1" kern="1200" dirty="0" smtClean="0">
              <a:latin typeface="Times New Roman" panose="02020603050405020304" pitchFamily="18" charset="0"/>
              <a:cs typeface="Times New Roman" panose="02020603050405020304" pitchFamily="18" charset="0"/>
            </a:rPr>
            <a:t> </a:t>
          </a:r>
          <a:r>
            <a:rPr lang="en-US" sz="2800" b="1" kern="1200" dirty="0" err="1" smtClean="0">
              <a:latin typeface="Times New Roman" panose="02020603050405020304" pitchFamily="18" charset="0"/>
              <a:cs typeface="Times New Roman" panose="02020603050405020304" pitchFamily="18" charset="0"/>
            </a:rPr>
            <a:t>giải</a:t>
          </a:r>
          <a:r>
            <a:rPr lang="en-US" sz="2800" b="1" kern="1200" dirty="0" smtClean="0">
              <a:latin typeface="Times New Roman" panose="02020603050405020304" pitchFamily="18" charset="0"/>
              <a:cs typeface="Times New Roman" panose="02020603050405020304" pitchFamily="18" charset="0"/>
            </a:rPr>
            <a:t> </a:t>
          </a:r>
          <a:r>
            <a:rPr lang="en-US" sz="2800" b="1" kern="1200" dirty="0" err="1" smtClean="0">
              <a:latin typeface="Times New Roman" panose="02020603050405020304" pitchFamily="18" charset="0"/>
              <a:cs typeface="Times New Roman" panose="02020603050405020304" pitchFamily="18" charset="0"/>
            </a:rPr>
            <a:t>pháp</a:t>
          </a:r>
          <a:r>
            <a:rPr lang="en-US" sz="2800" b="1" kern="1200" dirty="0" smtClean="0">
              <a:latin typeface="Times New Roman" panose="02020603050405020304" pitchFamily="18" charset="0"/>
              <a:cs typeface="Times New Roman" panose="02020603050405020304" pitchFamily="18" charset="0"/>
            </a:rPr>
            <a:t> </a:t>
          </a:r>
          <a:endParaRPr lang="en-US" sz="2800" b="1" kern="1200" dirty="0">
            <a:latin typeface="Times New Roman" panose="02020603050405020304" pitchFamily="18" charset="0"/>
            <a:cs typeface="Times New Roman" panose="02020603050405020304" pitchFamily="18" charset="0"/>
          </a:endParaRPr>
        </a:p>
      </dsp:txBody>
      <dsp:txXfrm>
        <a:off x="7338807" y="3147227"/>
        <a:ext cx="3382555" cy="12172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D5E84E-6D63-4107-8D6D-C2D3B252438D}">
      <dsp:nvSpPr>
        <dsp:cNvPr id="0" name=""/>
        <dsp:cNvSpPr/>
      </dsp:nvSpPr>
      <dsp:spPr>
        <a:xfrm>
          <a:off x="3183855" y="0"/>
          <a:ext cx="1597339" cy="10382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err="1" smtClean="0">
              <a:solidFill>
                <a:schemeClr val="bg1"/>
              </a:solidFill>
              <a:latin typeface="Times New Roman" panose="02020603050405020304" pitchFamily="18" charset="0"/>
              <a:ea typeface="Times New Roman" panose="02020603050405020304" pitchFamily="18" charset="0"/>
            </a:rPr>
            <a:t>hạ</a:t>
          </a:r>
          <a:r>
            <a:rPr lang="en-US" sz="2400" b="1" kern="1200" dirty="0" smtClean="0">
              <a:solidFill>
                <a:schemeClr val="bg1"/>
              </a:solidFill>
              <a:latin typeface="Times New Roman" panose="02020603050405020304" pitchFamily="18" charset="0"/>
              <a:ea typeface="Times New Roman" panose="02020603050405020304" pitchFamily="18" charset="0"/>
            </a:rPr>
            <a:t> </a:t>
          </a:r>
          <a:r>
            <a:rPr lang="en-US" sz="2400" b="1" kern="1200" dirty="0" err="1" smtClean="0">
              <a:solidFill>
                <a:schemeClr val="bg1"/>
              </a:solidFill>
              <a:latin typeface="Times New Roman" panose="02020603050405020304" pitchFamily="18" charset="0"/>
              <a:ea typeface="Times New Roman" panose="02020603050405020304" pitchFamily="18" charset="0"/>
            </a:rPr>
            <a:t>tầng</a:t>
          </a:r>
          <a:r>
            <a:rPr lang="en-US" sz="2400" b="1" kern="1200" dirty="0" smtClean="0">
              <a:solidFill>
                <a:schemeClr val="bg1"/>
              </a:solidFill>
              <a:latin typeface="Times New Roman" panose="02020603050405020304" pitchFamily="18" charset="0"/>
              <a:ea typeface="Times New Roman" panose="02020603050405020304" pitchFamily="18" charset="0"/>
            </a:rPr>
            <a:t> </a:t>
          </a:r>
          <a:r>
            <a:rPr lang="en-US" sz="2400" b="1" kern="1200" dirty="0" err="1" smtClean="0">
              <a:solidFill>
                <a:schemeClr val="bg1"/>
              </a:solidFill>
              <a:latin typeface="Times New Roman" panose="02020603050405020304" pitchFamily="18" charset="0"/>
              <a:ea typeface="Times New Roman" panose="02020603050405020304" pitchFamily="18" charset="0"/>
            </a:rPr>
            <a:t>số</a:t>
          </a:r>
          <a:endParaRPr lang="en-US" sz="2400" b="1" kern="1200" dirty="0">
            <a:solidFill>
              <a:schemeClr val="bg1"/>
            </a:solidFill>
          </a:endParaRPr>
        </a:p>
      </dsp:txBody>
      <dsp:txXfrm>
        <a:off x="3234539" y="50684"/>
        <a:ext cx="1495971" cy="936902"/>
      </dsp:txXfrm>
    </dsp:sp>
    <dsp:sp modelId="{4677A4D3-4E08-4FAF-B670-2C276788AFDD}">
      <dsp:nvSpPr>
        <dsp:cNvPr id="0" name=""/>
        <dsp:cNvSpPr/>
      </dsp:nvSpPr>
      <dsp:spPr>
        <a:xfrm>
          <a:off x="1889735" y="517924"/>
          <a:ext cx="4146644" cy="4146644"/>
        </a:xfrm>
        <a:custGeom>
          <a:avLst/>
          <a:gdLst/>
          <a:ahLst/>
          <a:cxnLst/>
          <a:rect l="0" t="0" r="0" b="0"/>
          <a:pathLst>
            <a:path>
              <a:moveTo>
                <a:pt x="2902221" y="172903"/>
              </a:moveTo>
              <a:arcTo wR="2073322" hR="2073322" stAng="17613913" swAng="1932346"/>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359F9E5-F16D-4894-AA3E-9C76622C66B8}">
      <dsp:nvSpPr>
        <dsp:cNvPr id="0" name=""/>
        <dsp:cNvSpPr/>
      </dsp:nvSpPr>
      <dsp:spPr>
        <a:xfrm>
          <a:off x="5138452" y="1434712"/>
          <a:ext cx="1597339" cy="10382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err="1" smtClean="0">
              <a:solidFill>
                <a:schemeClr val="bg1"/>
              </a:solidFill>
              <a:latin typeface="Times New Roman" panose="02020603050405020304" pitchFamily="18" charset="0"/>
              <a:ea typeface="Times New Roman" panose="02020603050405020304" pitchFamily="18" charset="0"/>
            </a:rPr>
            <a:t>năng</a:t>
          </a:r>
          <a:r>
            <a:rPr lang="en-US" sz="2400" b="1" kern="1200" dirty="0" smtClean="0">
              <a:solidFill>
                <a:schemeClr val="bg1"/>
              </a:solidFill>
              <a:latin typeface="Times New Roman" panose="02020603050405020304" pitchFamily="18" charset="0"/>
              <a:ea typeface="Times New Roman" panose="02020603050405020304" pitchFamily="18" charset="0"/>
            </a:rPr>
            <a:t> </a:t>
          </a:r>
          <a:r>
            <a:rPr lang="en-US" sz="2400" b="1" kern="1200" dirty="0" err="1" smtClean="0">
              <a:solidFill>
                <a:schemeClr val="bg1"/>
              </a:solidFill>
              <a:latin typeface="Times New Roman" panose="02020603050405020304" pitchFamily="18" charset="0"/>
              <a:ea typeface="Times New Roman" panose="02020603050405020304" pitchFamily="18" charset="0"/>
            </a:rPr>
            <a:t>lực</a:t>
          </a:r>
          <a:r>
            <a:rPr lang="en-US" sz="2400" b="1" kern="1200" dirty="0" smtClean="0">
              <a:solidFill>
                <a:schemeClr val="bg1"/>
              </a:solidFill>
              <a:latin typeface="Times New Roman" panose="02020603050405020304" pitchFamily="18" charset="0"/>
              <a:ea typeface="Times New Roman" panose="02020603050405020304" pitchFamily="18" charset="0"/>
            </a:rPr>
            <a:t> </a:t>
          </a:r>
          <a:r>
            <a:rPr lang="en-US" sz="2400" b="1" kern="1200" dirty="0" err="1" smtClean="0">
              <a:solidFill>
                <a:schemeClr val="bg1"/>
              </a:solidFill>
              <a:latin typeface="Times New Roman" panose="02020603050405020304" pitchFamily="18" charset="0"/>
              <a:ea typeface="Times New Roman" panose="02020603050405020304" pitchFamily="18" charset="0"/>
            </a:rPr>
            <a:t>số</a:t>
          </a:r>
          <a:r>
            <a:rPr lang="en-US" sz="2400" b="1" kern="1200" dirty="0" smtClean="0">
              <a:solidFill>
                <a:schemeClr val="bg1"/>
              </a:solidFill>
              <a:latin typeface="Times New Roman" panose="02020603050405020304" pitchFamily="18" charset="0"/>
              <a:ea typeface="Times New Roman" panose="02020603050405020304" pitchFamily="18" charset="0"/>
            </a:rPr>
            <a:t> </a:t>
          </a:r>
          <a:endParaRPr lang="en-US" sz="2400" b="1" kern="1200" dirty="0">
            <a:solidFill>
              <a:schemeClr val="bg1"/>
            </a:solidFill>
          </a:endParaRPr>
        </a:p>
      </dsp:txBody>
      <dsp:txXfrm>
        <a:off x="5189136" y="1485396"/>
        <a:ext cx="1495971" cy="936902"/>
      </dsp:txXfrm>
    </dsp:sp>
    <dsp:sp modelId="{FC8621DB-6B02-4C0E-BEFB-EC6E4F1E1895}">
      <dsp:nvSpPr>
        <dsp:cNvPr id="0" name=""/>
        <dsp:cNvSpPr/>
      </dsp:nvSpPr>
      <dsp:spPr>
        <a:xfrm>
          <a:off x="1891953" y="521217"/>
          <a:ext cx="4146644" cy="4146644"/>
        </a:xfrm>
        <a:custGeom>
          <a:avLst/>
          <a:gdLst/>
          <a:ahLst/>
          <a:cxnLst/>
          <a:rect l="0" t="0" r="0" b="0"/>
          <a:pathLst>
            <a:path>
              <a:moveTo>
                <a:pt x="4143813" y="1965013"/>
              </a:moveTo>
              <a:arcTo wR="2073322" hR="2073322" stAng="21420333" swAng="219532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50EC0C0-8192-4831-94CF-78D83C16DF7C}">
      <dsp:nvSpPr>
        <dsp:cNvPr id="0" name=""/>
        <dsp:cNvSpPr/>
      </dsp:nvSpPr>
      <dsp:spPr>
        <a:xfrm>
          <a:off x="4385273" y="3752756"/>
          <a:ext cx="1597339" cy="10382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solidFill>
                <a:schemeClr val="bg1"/>
              </a:solidFill>
              <a:latin typeface="Times New Roman" panose="02020603050405020304" pitchFamily="18" charset="0"/>
              <a:ea typeface="Times New Roman" panose="02020603050405020304" pitchFamily="18" charset="0"/>
            </a:rPr>
            <a:t>an </a:t>
          </a:r>
          <a:r>
            <a:rPr lang="en-US" sz="2400" b="1" kern="1200" dirty="0" err="1" smtClean="0">
              <a:solidFill>
                <a:schemeClr val="bg1"/>
              </a:solidFill>
              <a:latin typeface="Times New Roman" panose="02020603050405020304" pitchFamily="18" charset="0"/>
              <a:ea typeface="Times New Roman" panose="02020603050405020304" pitchFamily="18" charset="0"/>
            </a:rPr>
            <a:t>toàn</a:t>
          </a:r>
          <a:r>
            <a:rPr lang="en-US" sz="2400" b="1" kern="1200" dirty="0" smtClean="0">
              <a:solidFill>
                <a:schemeClr val="bg1"/>
              </a:solidFill>
              <a:latin typeface="Times New Roman" panose="02020603050405020304" pitchFamily="18" charset="0"/>
              <a:ea typeface="Times New Roman" panose="02020603050405020304" pitchFamily="18" charset="0"/>
            </a:rPr>
            <a:t> </a:t>
          </a:r>
          <a:r>
            <a:rPr lang="en-US" sz="2400" b="1" kern="1200" dirty="0" err="1" smtClean="0">
              <a:solidFill>
                <a:schemeClr val="bg1"/>
              </a:solidFill>
              <a:latin typeface="Times New Roman" panose="02020603050405020304" pitchFamily="18" charset="0"/>
              <a:ea typeface="Times New Roman" panose="02020603050405020304" pitchFamily="18" charset="0"/>
            </a:rPr>
            <a:t>thông</a:t>
          </a:r>
          <a:r>
            <a:rPr lang="en-US" sz="2400" b="1" kern="1200" dirty="0" smtClean="0">
              <a:solidFill>
                <a:schemeClr val="bg1"/>
              </a:solidFill>
              <a:latin typeface="Times New Roman" panose="02020603050405020304" pitchFamily="18" charset="0"/>
              <a:ea typeface="Times New Roman" panose="02020603050405020304" pitchFamily="18" charset="0"/>
            </a:rPr>
            <a:t> tin</a:t>
          </a:r>
          <a:endParaRPr lang="en-US" sz="2400" b="1" kern="1200" dirty="0">
            <a:solidFill>
              <a:schemeClr val="bg1"/>
            </a:solidFill>
          </a:endParaRPr>
        </a:p>
      </dsp:txBody>
      <dsp:txXfrm>
        <a:off x="4435957" y="3803440"/>
        <a:ext cx="1495971" cy="936902"/>
      </dsp:txXfrm>
    </dsp:sp>
    <dsp:sp modelId="{F797BA94-4C39-4703-B828-D02FF2BC5DD4}">
      <dsp:nvSpPr>
        <dsp:cNvPr id="0" name=""/>
        <dsp:cNvSpPr/>
      </dsp:nvSpPr>
      <dsp:spPr>
        <a:xfrm>
          <a:off x="1891953" y="521217"/>
          <a:ext cx="4146644" cy="4146644"/>
        </a:xfrm>
        <a:custGeom>
          <a:avLst/>
          <a:gdLst/>
          <a:ahLst/>
          <a:cxnLst/>
          <a:rect l="0" t="0" r="0" b="0"/>
          <a:pathLst>
            <a:path>
              <a:moveTo>
                <a:pt x="2485091" y="4105343"/>
              </a:moveTo>
              <a:arcTo wR="2073322" hR="2073322" stAng="4712682" swAng="137463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0EC330A-AD79-47AF-AA55-752563E85254}">
      <dsp:nvSpPr>
        <dsp:cNvPr id="0" name=""/>
        <dsp:cNvSpPr/>
      </dsp:nvSpPr>
      <dsp:spPr>
        <a:xfrm>
          <a:off x="1947937" y="3752756"/>
          <a:ext cx="1597339" cy="10382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err="1" smtClean="0">
              <a:solidFill>
                <a:schemeClr val="bg1"/>
              </a:solidFill>
              <a:latin typeface="Times New Roman" panose="02020603050405020304" pitchFamily="18" charset="0"/>
              <a:ea typeface="Times New Roman" panose="02020603050405020304" pitchFamily="18" charset="0"/>
            </a:rPr>
            <a:t>tiến</a:t>
          </a:r>
          <a:r>
            <a:rPr lang="en-US" sz="2400" b="1" kern="1200" dirty="0" smtClean="0">
              <a:solidFill>
                <a:schemeClr val="bg1"/>
              </a:solidFill>
              <a:latin typeface="Times New Roman" panose="02020603050405020304" pitchFamily="18" charset="0"/>
              <a:ea typeface="Times New Roman" panose="02020603050405020304" pitchFamily="18" charset="0"/>
            </a:rPr>
            <a:t> </a:t>
          </a:r>
          <a:r>
            <a:rPr lang="en-US" sz="2400" b="1" kern="1200" dirty="0" err="1" smtClean="0">
              <a:solidFill>
                <a:schemeClr val="bg1"/>
              </a:solidFill>
              <a:latin typeface="Times New Roman" panose="02020603050405020304" pitchFamily="18" charset="0"/>
              <a:ea typeface="Times New Roman" panose="02020603050405020304" pitchFamily="18" charset="0"/>
            </a:rPr>
            <a:t>trình</a:t>
          </a:r>
          <a:r>
            <a:rPr lang="en-US" sz="2400" b="1" kern="1200" dirty="0" smtClean="0">
              <a:solidFill>
                <a:schemeClr val="bg1"/>
              </a:solidFill>
              <a:latin typeface="Times New Roman" panose="02020603050405020304" pitchFamily="18" charset="0"/>
              <a:ea typeface="Times New Roman" panose="02020603050405020304" pitchFamily="18" charset="0"/>
            </a:rPr>
            <a:t> </a:t>
          </a:r>
          <a:r>
            <a:rPr lang="en-US" sz="2400" b="1" kern="1200" dirty="0" err="1" smtClean="0">
              <a:solidFill>
                <a:schemeClr val="bg1"/>
              </a:solidFill>
              <a:latin typeface="Times New Roman" panose="02020603050405020304" pitchFamily="18" charset="0"/>
              <a:ea typeface="Times New Roman" panose="02020603050405020304" pitchFamily="18" charset="0"/>
            </a:rPr>
            <a:t>số</a:t>
          </a:r>
          <a:r>
            <a:rPr lang="en-US" sz="2400" b="1" kern="1200" dirty="0" smtClean="0">
              <a:solidFill>
                <a:schemeClr val="bg1"/>
              </a:solidFill>
              <a:latin typeface="Times New Roman" panose="02020603050405020304" pitchFamily="18" charset="0"/>
              <a:ea typeface="Times New Roman" panose="02020603050405020304" pitchFamily="18" charset="0"/>
            </a:rPr>
            <a:t> </a:t>
          </a:r>
          <a:r>
            <a:rPr lang="en-US" sz="2400" b="1" kern="1200" dirty="0" err="1" smtClean="0">
              <a:solidFill>
                <a:schemeClr val="bg1"/>
              </a:solidFill>
              <a:latin typeface="Times New Roman" panose="02020603050405020304" pitchFamily="18" charset="0"/>
              <a:ea typeface="Times New Roman" panose="02020603050405020304" pitchFamily="18" charset="0"/>
            </a:rPr>
            <a:t>hóa</a:t>
          </a:r>
          <a:endParaRPr lang="en-US" sz="2400" b="1" kern="1200" dirty="0">
            <a:solidFill>
              <a:schemeClr val="bg1"/>
            </a:solidFill>
          </a:endParaRPr>
        </a:p>
      </dsp:txBody>
      <dsp:txXfrm>
        <a:off x="1998621" y="3803440"/>
        <a:ext cx="1495971" cy="936902"/>
      </dsp:txXfrm>
    </dsp:sp>
    <dsp:sp modelId="{74D4BA3B-38DB-4DE0-8EE6-871F12AC1583}">
      <dsp:nvSpPr>
        <dsp:cNvPr id="0" name=""/>
        <dsp:cNvSpPr/>
      </dsp:nvSpPr>
      <dsp:spPr>
        <a:xfrm>
          <a:off x="1891953" y="521217"/>
          <a:ext cx="4146644" cy="4146644"/>
        </a:xfrm>
        <a:custGeom>
          <a:avLst/>
          <a:gdLst/>
          <a:ahLst/>
          <a:cxnLst/>
          <a:rect l="0" t="0" r="0" b="0"/>
          <a:pathLst>
            <a:path>
              <a:moveTo>
                <a:pt x="346295" y="3220511"/>
              </a:moveTo>
              <a:arcTo wR="2073322" hR="2073322" stAng="8784338" swAng="219532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3D77DE1-5B16-421E-B5D6-C5BFA38CF12A}">
      <dsp:nvSpPr>
        <dsp:cNvPr id="0" name=""/>
        <dsp:cNvSpPr/>
      </dsp:nvSpPr>
      <dsp:spPr>
        <a:xfrm>
          <a:off x="1194758" y="1434712"/>
          <a:ext cx="1597339" cy="10382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err="1" smtClean="0">
              <a:solidFill>
                <a:schemeClr val="bg1"/>
              </a:solidFill>
              <a:latin typeface="Times New Roman" panose="02020603050405020304" pitchFamily="18" charset="0"/>
              <a:ea typeface="Times New Roman" panose="02020603050405020304" pitchFamily="18" charset="0"/>
            </a:rPr>
            <a:t>liên</a:t>
          </a:r>
          <a:r>
            <a:rPr lang="en-US" sz="2400" b="1" kern="1200" dirty="0" smtClean="0">
              <a:solidFill>
                <a:schemeClr val="bg1"/>
              </a:solidFill>
              <a:latin typeface="Times New Roman" panose="02020603050405020304" pitchFamily="18" charset="0"/>
              <a:ea typeface="Times New Roman" panose="02020603050405020304" pitchFamily="18" charset="0"/>
            </a:rPr>
            <a:t> </a:t>
          </a:r>
          <a:r>
            <a:rPr lang="en-US" sz="2400" b="1" kern="1200" dirty="0" err="1" smtClean="0">
              <a:solidFill>
                <a:schemeClr val="bg1"/>
              </a:solidFill>
              <a:latin typeface="Times New Roman" panose="02020603050405020304" pitchFamily="18" charset="0"/>
              <a:ea typeface="Times New Roman" panose="02020603050405020304" pitchFamily="18" charset="0"/>
            </a:rPr>
            <a:t>thông</a:t>
          </a:r>
          <a:r>
            <a:rPr lang="en-US" sz="2400" b="1" kern="1200" dirty="0" smtClean="0">
              <a:solidFill>
                <a:schemeClr val="bg1"/>
              </a:solidFill>
              <a:latin typeface="Times New Roman" panose="02020603050405020304" pitchFamily="18" charset="0"/>
              <a:ea typeface="Times New Roman" panose="02020603050405020304" pitchFamily="18" charset="0"/>
            </a:rPr>
            <a:t> </a:t>
          </a:r>
          <a:r>
            <a:rPr lang="en-US" sz="2400" b="1" kern="1200" dirty="0" err="1" smtClean="0">
              <a:solidFill>
                <a:schemeClr val="bg1"/>
              </a:solidFill>
              <a:latin typeface="Times New Roman" panose="02020603050405020304" pitchFamily="18" charset="0"/>
              <a:ea typeface="Times New Roman" panose="02020603050405020304" pitchFamily="18" charset="0"/>
            </a:rPr>
            <a:t>dữ</a:t>
          </a:r>
          <a:r>
            <a:rPr lang="en-US" sz="2400" b="1" kern="1200" dirty="0" smtClean="0">
              <a:solidFill>
                <a:schemeClr val="bg1"/>
              </a:solidFill>
              <a:latin typeface="Times New Roman" panose="02020603050405020304" pitchFamily="18" charset="0"/>
              <a:ea typeface="Times New Roman" panose="02020603050405020304" pitchFamily="18" charset="0"/>
            </a:rPr>
            <a:t> </a:t>
          </a:r>
          <a:r>
            <a:rPr lang="en-US" sz="2400" b="1" kern="1200" dirty="0" err="1" smtClean="0">
              <a:solidFill>
                <a:schemeClr val="bg1"/>
              </a:solidFill>
              <a:latin typeface="Times New Roman" panose="02020603050405020304" pitchFamily="18" charset="0"/>
              <a:ea typeface="Times New Roman" panose="02020603050405020304" pitchFamily="18" charset="0"/>
            </a:rPr>
            <a:t>liệu</a:t>
          </a:r>
          <a:endParaRPr lang="en-US" sz="2400" b="1" kern="1200" dirty="0">
            <a:solidFill>
              <a:schemeClr val="bg1"/>
            </a:solidFill>
          </a:endParaRPr>
        </a:p>
      </dsp:txBody>
      <dsp:txXfrm>
        <a:off x="1245442" y="1485396"/>
        <a:ext cx="1495971" cy="936902"/>
      </dsp:txXfrm>
    </dsp:sp>
    <dsp:sp modelId="{99332599-6635-4D8C-BFA9-32D918E65FF6}">
      <dsp:nvSpPr>
        <dsp:cNvPr id="0" name=""/>
        <dsp:cNvSpPr/>
      </dsp:nvSpPr>
      <dsp:spPr>
        <a:xfrm>
          <a:off x="1894111" y="518013"/>
          <a:ext cx="4146644" cy="4146644"/>
        </a:xfrm>
        <a:custGeom>
          <a:avLst/>
          <a:gdLst/>
          <a:ahLst/>
          <a:cxnLst/>
          <a:rect l="0" t="0" r="0" b="0"/>
          <a:pathLst>
            <a:path>
              <a:moveTo>
                <a:pt x="359369" y="906689"/>
              </a:moveTo>
              <a:arcTo wR="2073322" hR="2073322" stAng="12854512" swAng="1993106"/>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23C98A-46F6-4165-9F6F-AB1D26ABB680}">
      <dsp:nvSpPr>
        <dsp:cNvPr id="0" name=""/>
        <dsp:cNvSpPr/>
      </dsp:nvSpPr>
      <dsp:spPr>
        <a:xfrm>
          <a:off x="4506528" y="1327"/>
          <a:ext cx="2621838" cy="195913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b="1" kern="1200" dirty="0" err="1" smtClean="0">
              <a:solidFill>
                <a:schemeClr val="bg1"/>
              </a:solidFill>
              <a:latin typeface="Times New Roman" panose="02020603050405020304" pitchFamily="18" charset="0"/>
              <a:cs typeface="Times New Roman" panose="02020603050405020304" pitchFamily="18" charset="0"/>
            </a:rPr>
            <a:t>công</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tác</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lãnh</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đạo</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chỉ</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đạo</a:t>
          </a:r>
          <a:r>
            <a:rPr lang="en-US" sz="1900" b="1" kern="1200" dirty="0" smtClean="0">
              <a:solidFill>
                <a:schemeClr val="bg1"/>
              </a:solidFill>
              <a:latin typeface="Times New Roman" panose="02020603050405020304" pitchFamily="18" charset="0"/>
              <a:cs typeface="Times New Roman" panose="02020603050405020304" pitchFamily="18" charset="0"/>
            </a:rPr>
            <a:t> ở </a:t>
          </a:r>
          <a:r>
            <a:rPr lang="en-US" sz="1900" b="1" kern="1200" dirty="0" err="1" smtClean="0">
              <a:solidFill>
                <a:schemeClr val="bg1"/>
              </a:solidFill>
              <a:latin typeface="Times New Roman" panose="02020603050405020304" pitchFamily="18" charset="0"/>
              <a:cs typeface="Times New Roman" panose="02020603050405020304" pitchFamily="18" charset="0"/>
            </a:rPr>
            <a:t>một</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số</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địa</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phương</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chưa</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thật</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sự</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quyết</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liệt</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đồng</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bộ</a:t>
          </a:r>
          <a:endParaRPr lang="en-US" sz="1900" b="1" kern="1200" dirty="0">
            <a:solidFill>
              <a:schemeClr val="bg1"/>
            </a:solidFill>
            <a:latin typeface="Times New Roman" panose="02020603050405020304" pitchFamily="18" charset="0"/>
            <a:cs typeface="Times New Roman" panose="02020603050405020304" pitchFamily="18" charset="0"/>
          </a:endParaRPr>
        </a:p>
      </dsp:txBody>
      <dsp:txXfrm>
        <a:off x="4890487" y="288236"/>
        <a:ext cx="1853920" cy="1385321"/>
      </dsp:txXfrm>
    </dsp:sp>
    <dsp:sp modelId="{278ACBFE-4297-46AA-AFBC-2CEFBBA0FB29}">
      <dsp:nvSpPr>
        <dsp:cNvPr id="0" name=""/>
        <dsp:cNvSpPr/>
      </dsp:nvSpPr>
      <dsp:spPr>
        <a:xfrm rot="2137618">
          <a:off x="6845363" y="1507137"/>
          <a:ext cx="335449" cy="66120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en-US" sz="2800" kern="1200"/>
        </a:p>
      </dsp:txBody>
      <dsp:txXfrm>
        <a:off x="6854781" y="1610069"/>
        <a:ext cx="234814" cy="396725"/>
      </dsp:txXfrm>
    </dsp:sp>
    <dsp:sp modelId="{A0469CA8-C705-4BEE-8DFE-7320B34C4285}">
      <dsp:nvSpPr>
        <dsp:cNvPr id="0" name=""/>
        <dsp:cNvSpPr/>
      </dsp:nvSpPr>
      <dsp:spPr>
        <a:xfrm>
          <a:off x="6904089" y="1729979"/>
          <a:ext cx="2651029" cy="195913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b="1" kern="1200" dirty="0" err="1" smtClean="0">
              <a:solidFill>
                <a:schemeClr val="bg1"/>
              </a:solidFill>
              <a:latin typeface="Times New Roman" panose="02020603050405020304" pitchFamily="18" charset="0"/>
              <a:cs typeface="Times New Roman" panose="02020603050405020304" pitchFamily="18" charset="0"/>
            </a:rPr>
            <a:t>tổ</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chức</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bộ</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máy</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năng</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lực</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và</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sự</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thích</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ứng</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của</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đội</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ngũ</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cán</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bộ</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còn</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chưa</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đồng</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đều</a:t>
          </a:r>
          <a:r>
            <a:rPr lang="en-US" sz="1900" b="1" kern="1200" dirty="0" smtClean="0">
              <a:solidFill>
                <a:schemeClr val="bg1"/>
              </a:solidFill>
              <a:latin typeface="Times New Roman" panose="02020603050405020304" pitchFamily="18" charset="0"/>
              <a:cs typeface="Times New Roman" panose="02020603050405020304" pitchFamily="18" charset="0"/>
            </a:rPr>
            <a:t>.</a:t>
          </a:r>
          <a:endParaRPr lang="en-US" sz="1900" b="1" kern="1200" dirty="0">
            <a:solidFill>
              <a:schemeClr val="bg1"/>
            </a:solidFill>
            <a:latin typeface="Times New Roman" panose="02020603050405020304" pitchFamily="18" charset="0"/>
            <a:cs typeface="Times New Roman" panose="02020603050405020304" pitchFamily="18" charset="0"/>
          </a:endParaRPr>
        </a:p>
      </dsp:txBody>
      <dsp:txXfrm>
        <a:off x="7292323" y="2016888"/>
        <a:ext cx="1874561" cy="1385321"/>
      </dsp:txXfrm>
    </dsp:sp>
    <dsp:sp modelId="{4043C033-64A2-48FE-8C5F-069BC8F8E959}">
      <dsp:nvSpPr>
        <dsp:cNvPr id="0" name=""/>
        <dsp:cNvSpPr/>
      </dsp:nvSpPr>
      <dsp:spPr>
        <a:xfrm rot="6480000">
          <a:off x="7530786" y="3764306"/>
          <a:ext cx="497372" cy="66120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en-US" sz="2800" kern="1200"/>
        </a:p>
      </dsp:txBody>
      <dsp:txXfrm rot="10800000">
        <a:off x="7628447" y="3825593"/>
        <a:ext cx="348160" cy="396725"/>
      </dsp:txXfrm>
    </dsp:sp>
    <dsp:sp modelId="{F22AC81A-D5EC-4960-B39D-EDBDB294239D}">
      <dsp:nvSpPr>
        <dsp:cNvPr id="0" name=""/>
        <dsp:cNvSpPr/>
      </dsp:nvSpPr>
      <dsp:spPr>
        <a:xfrm>
          <a:off x="6033112" y="4525949"/>
          <a:ext cx="2576053" cy="195913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err="1" smtClean="0">
              <a:solidFill>
                <a:schemeClr val="bg1"/>
              </a:solidFill>
              <a:latin typeface="Times New Roman" panose="02020603050405020304" pitchFamily="18" charset="0"/>
              <a:cs typeface="Times New Roman" panose="02020603050405020304" pitchFamily="18" charset="0"/>
            </a:rPr>
            <a:t>điều</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kiện</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kỹ</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thuật</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và</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nhân</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lực</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cho</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công</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tác</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chuyển</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đổi</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số</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còn</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thiếu</a:t>
          </a:r>
          <a:endParaRPr lang="en-US" sz="1800" b="1" kern="1200" dirty="0">
            <a:solidFill>
              <a:schemeClr val="bg1"/>
            </a:solidFill>
            <a:latin typeface="Times New Roman" panose="02020603050405020304" pitchFamily="18" charset="0"/>
            <a:cs typeface="Times New Roman" panose="02020603050405020304" pitchFamily="18" charset="0"/>
          </a:endParaRPr>
        </a:p>
      </dsp:txBody>
      <dsp:txXfrm>
        <a:off x="6410366" y="4812858"/>
        <a:ext cx="1821545" cy="1385321"/>
      </dsp:txXfrm>
    </dsp:sp>
    <dsp:sp modelId="{893152A7-4A3F-4284-AC60-877EEA7F4FA0}">
      <dsp:nvSpPr>
        <dsp:cNvPr id="0" name=""/>
        <dsp:cNvSpPr/>
      </dsp:nvSpPr>
      <dsp:spPr>
        <a:xfrm rot="10800000">
          <a:off x="5660490" y="5174914"/>
          <a:ext cx="263319" cy="66120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en-US" sz="2800" kern="1200"/>
        </a:p>
      </dsp:txBody>
      <dsp:txXfrm rot="10800000">
        <a:off x="5739486" y="5307156"/>
        <a:ext cx="184323" cy="396725"/>
      </dsp:txXfrm>
    </dsp:sp>
    <dsp:sp modelId="{B8B1CA65-411A-4EEB-9C12-F6D41F65602F}">
      <dsp:nvSpPr>
        <dsp:cNvPr id="0" name=""/>
        <dsp:cNvSpPr/>
      </dsp:nvSpPr>
      <dsp:spPr>
        <a:xfrm>
          <a:off x="3226280" y="4525949"/>
          <a:ext cx="2310002" cy="195913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b="1" kern="1200" dirty="0" err="1" smtClean="0">
              <a:solidFill>
                <a:schemeClr val="bg1"/>
              </a:solidFill>
              <a:latin typeface="Times New Roman" panose="02020603050405020304" pitchFamily="18" charset="0"/>
              <a:cs typeface="Times New Roman" panose="02020603050405020304" pitchFamily="18" charset="0"/>
            </a:rPr>
            <a:t>hệ</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thống</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thể</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chế</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chính</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sách</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chưa</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đồng</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bộ</a:t>
          </a:r>
          <a:endParaRPr lang="en-US" sz="1900" b="1" kern="1200" dirty="0">
            <a:solidFill>
              <a:schemeClr val="bg1"/>
            </a:solidFill>
            <a:latin typeface="Times New Roman" panose="02020603050405020304" pitchFamily="18" charset="0"/>
            <a:cs typeface="Times New Roman" panose="02020603050405020304" pitchFamily="18" charset="0"/>
          </a:endParaRPr>
        </a:p>
      </dsp:txBody>
      <dsp:txXfrm>
        <a:off x="3564572" y="4812858"/>
        <a:ext cx="1633418" cy="1385321"/>
      </dsp:txXfrm>
    </dsp:sp>
    <dsp:sp modelId="{7834F8D1-A594-4603-915D-D44E0523A41B}">
      <dsp:nvSpPr>
        <dsp:cNvPr id="0" name=""/>
        <dsp:cNvSpPr/>
      </dsp:nvSpPr>
      <dsp:spPr>
        <a:xfrm rot="15120000">
          <a:off x="3680348" y="3792390"/>
          <a:ext cx="503448" cy="66120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en-US" sz="2800" kern="1200"/>
        </a:p>
      </dsp:txBody>
      <dsp:txXfrm rot="10800000">
        <a:off x="3779201" y="3996453"/>
        <a:ext cx="352414" cy="396725"/>
      </dsp:txXfrm>
    </dsp:sp>
    <dsp:sp modelId="{A224AAF0-D935-4807-9564-863FAD807014}">
      <dsp:nvSpPr>
        <dsp:cNvPr id="0" name=""/>
        <dsp:cNvSpPr/>
      </dsp:nvSpPr>
      <dsp:spPr>
        <a:xfrm>
          <a:off x="2245816" y="1729979"/>
          <a:ext cx="2453998" cy="195913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b="1" kern="1200" dirty="0" err="1" smtClean="0">
              <a:solidFill>
                <a:schemeClr val="bg1"/>
              </a:solidFill>
              <a:latin typeface="Times New Roman" panose="02020603050405020304" pitchFamily="18" charset="0"/>
              <a:cs typeface="Times New Roman" panose="02020603050405020304" pitchFamily="18" charset="0"/>
            </a:rPr>
            <a:t>công</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tác</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phối</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hợp</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chưa</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thật</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sự</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chặt</a:t>
          </a:r>
          <a:r>
            <a:rPr lang="en-US" sz="1900" b="1" kern="1200" dirty="0" smtClean="0">
              <a:solidFill>
                <a:schemeClr val="bg1"/>
              </a:solidFill>
              <a:latin typeface="Times New Roman" panose="02020603050405020304" pitchFamily="18" charset="0"/>
              <a:cs typeface="Times New Roman" panose="02020603050405020304" pitchFamily="18" charset="0"/>
            </a:rPr>
            <a:t> </a:t>
          </a:r>
          <a:r>
            <a:rPr lang="en-US" sz="1900" b="1" kern="1200" dirty="0" err="1" smtClean="0">
              <a:solidFill>
                <a:schemeClr val="bg1"/>
              </a:solidFill>
              <a:latin typeface="Times New Roman" panose="02020603050405020304" pitchFamily="18" charset="0"/>
              <a:cs typeface="Times New Roman" panose="02020603050405020304" pitchFamily="18" charset="0"/>
            </a:rPr>
            <a:t>chẽ</a:t>
          </a:r>
          <a:endParaRPr lang="en-US" sz="1900" b="1" kern="1200" dirty="0">
            <a:solidFill>
              <a:schemeClr val="bg1"/>
            </a:solidFill>
            <a:latin typeface="Times New Roman" panose="02020603050405020304" pitchFamily="18" charset="0"/>
            <a:cs typeface="Times New Roman" panose="02020603050405020304" pitchFamily="18" charset="0"/>
          </a:endParaRPr>
        </a:p>
      </dsp:txBody>
      <dsp:txXfrm>
        <a:off x="2605196" y="2016888"/>
        <a:ext cx="1735238" cy="1385321"/>
      </dsp:txXfrm>
    </dsp:sp>
    <dsp:sp modelId="{6D3C241A-8F2E-4545-90E9-AACB83E59D74}">
      <dsp:nvSpPr>
        <dsp:cNvPr id="0" name=""/>
        <dsp:cNvSpPr/>
      </dsp:nvSpPr>
      <dsp:spPr>
        <a:xfrm rot="19415962">
          <a:off x="4453673" y="1531963"/>
          <a:ext cx="335867" cy="66120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en-US" sz="2800" kern="1200"/>
        </a:p>
      </dsp:txBody>
      <dsp:txXfrm>
        <a:off x="4463503" y="1694102"/>
        <a:ext cx="235107" cy="3967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160DCA-0FB5-482D-84B0-E198B529D608}">
      <dsp:nvSpPr>
        <dsp:cNvPr id="0" name=""/>
        <dsp:cNvSpPr/>
      </dsp:nvSpPr>
      <dsp:spPr>
        <a:xfrm rot="2586636">
          <a:off x="4303532" y="4449902"/>
          <a:ext cx="834050" cy="43681"/>
        </a:xfrm>
        <a:custGeom>
          <a:avLst/>
          <a:gdLst/>
          <a:ahLst/>
          <a:cxnLst/>
          <a:rect l="0" t="0" r="0" b="0"/>
          <a:pathLst>
            <a:path>
              <a:moveTo>
                <a:pt x="0" y="21840"/>
              </a:moveTo>
              <a:lnTo>
                <a:pt x="834050" y="218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E99F48-9CD3-4661-89C8-C7B7A10DB4EB}">
      <dsp:nvSpPr>
        <dsp:cNvPr id="0" name=""/>
        <dsp:cNvSpPr/>
      </dsp:nvSpPr>
      <dsp:spPr>
        <a:xfrm rot="21599370">
          <a:off x="4416114" y="3195198"/>
          <a:ext cx="1193852" cy="43681"/>
        </a:xfrm>
        <a:custGeom>
          <a:avLst/>
          <a:gdLst/>
          <a:ahLst/>
          <a:cxnLst/>
          <a:rect l="0" t="0" r="0" b="0"/>
          <a:pathLst>
            <a:path>
              <a:moveTo>
                <a:pt x="0" y="21840"/>
              </a:moveTo>
              <a:lnTo>
                <a:pt x="1193852" y="218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76A5C7C-2003-4F72-969D-13FD9E4BB1C4}">
      <dsp:nvSpPr>
        <dsp:cNvPr id="0" name=""/>
        <dsp:cNvSpPr/>
      </dsp:nvSpPr>
      <dsp:spPr>
        <a:xfrm rot="19548810">
          <a:off x="4291861" y="2088038"/>
          <a:ext cx="1438219" cy="43681"/>
        </a:xfrm>
        <a:custGeom>
          <a:avLst/>
          <a:gdLst/>
          <a:ahLst/>
          <a:cxnLst/>
          <a:rect l="0" t="0" r="0" b="0"/>
          <a:pathLst>
            <a:path>
              <a:moveTo>
                <a:pt x="0" y="21840"/>
              </a:moveTo>
              <a:lnTo>
                <a:pt x="1438219" y="218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E0AF512-92C2-493F-9849-90D92991F2D5}">
      <dsp:nvSpPr>
        <dsp:cNvPr id="0" name=""/>
        <dsp:cNvSpPr/>
      </dsp:nvSpPr>
      <dsp:spPr>
        <a:xfrm>
          <a:off x="1840178" y="1737987"/>
          <a:ext cx="2958703" cy="295870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459752-5486-4F56-80E4-5BD44D1C5EEF}">
      <dsp:nvSpPr>
        <dsp:cNvPr id="0" name=""/>
        <dsp:cNvSpPr/>
      </dsp:nvSpPr>
      <dsp:spPr>
        <a:xfrm>
          <a:off x="5446944" y="-69561"/>
          <a:ext cx="2120786" cy="232605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100000"/>
            </a:lnSpc>
            <a:spcBef>
              <a:spcPct val="0"/>
            </a:spcBef>
            <a:spcAft>
              <a:spcPts val="0"/>
            </a:spcAft>
          </a:pPr>
          <a:r>
            <a:rPr lang="en-US" sz="1800" b="1" kern="1200" dirty="0" err="1" smtClean="0">
              <a:solidFill>
                <a:schemeClr val="bg1"/>
              </a:solidFill>
              <a:latin typeface="Times New Roman" panose="02020603050405020304" pitchFamily="18" charset="0"/>
              <a:cs typeface="Times New Roman" panose="02020603050405020304" pitchFamily="18" charset="0"/>
            </a:rPr>
            <a:t>mô</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hình</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mới</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phạm</a:t>
          </a:r>
          <a:r>
            <a:rPr lang="en-US" sz="1800" b="1" kern="1200" dirty="0" smtClean="0">
              <a:solidFill>
                <a:schemeClr val="bg1"/>
              </a:solidFill>
              <a:latin typeface="Times New Roman" panose="02020603050405020304" pitchFamily="18" charset="0"/>
              <a:cs typeface="Times New Roman" panose="02020603050405020304" pitchFamily="18" charset="0"/>
            </a:rPr>
            <a:t> vi </a:t>
          </a:r>
          <a:r>
            <a:rPr lang="en-US" sz="1800" b="1" kern="1200" dirty="0" err="1" smtClean="0">
              <a:solidFill>
                <a:schemeClr val="bg1"/>
              </a:solidFill>
              <a:latin typeface="Times New Roman" panose="02020603050405020304" pitchFamily="18" charset="0"/>
              <a:cs typeface="Times New Roman" panose="02020603050405020304" pitchFamily="18" charset="0"/>
            </a:rPr>
            <a:t>triển</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khai</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rộng</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thời</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gian</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thực</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hiện</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gấp</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rút</a:t>
          </a:r>
          <a:endParaRPr lang="en-US" sz="1800" b="1" kern="1200" dirty="0">
            <a:solidFill>
              <a:schemeClr val="bg1"/>
            </a:solidFill>
            <a:latin typeface="Times New Roman" panose="02020603050405020304" pitchFamily="18" charset="0"/>
            <a:cs typeface="Times New Roman" panose="02020603050405020304" pitchFamily="18" charset="0"/>
          </a:endParaRPr>
        </a:p>
      </dsp:txBody>
      <dsp:txXfrm>
        <a:off x="5757526" y="271082"/>
        <a:ext cx="1499622" cy="1644769"/>
      </dsp:txXfrm>
    </dsp:sp>
    <dsp:sp modelId="{FAD599E9-7646-4A5D-A3B7-DAC97A5FE683}">
      <dsp:nvSpPr>
        <dsp:cNvPr id="0" name=""/>
        <dsp:cNvSpPr/>
      </dsp:nvSpPr>
      <dsp:spPr>
        <a:xfrm>
          <a:off x="7313296" y="-69561"/>
          <a:ext cx="3181179" cy="2326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just" defTabSz="800100">
            <a:lnSpc>
              <a:spcPct val="90000"/>
            </a:lnSpc>
            <a:spcBef>
              <a:spcPct val="0"/>
            </a:spcBef>
            <a:spcAft>
              <a:spcPct val="15000"/>
            </a:spcAft>
            <a:buChar char="••"/>
          </a:pPr>
          <a:r>
            <a:rPr lang="en-US" sz="1800" b="0" kern="1200" dirty="0" err="1" smtClean="0">
              <a:solidFill>
                <a:srgbClr val="002060"/>
              </a:solidFill>
              <a:latin typeface="Times New Roman" panose="02020603050405020304" pitchFamily="18" charset="0"/>
              <a:cs typeface="Times New Roman" panose="02020603050405020304" pitchFamily="18" charset="0"/>
            </a:rPr>
            <a:t>Thời</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gian</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chuẩn</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bị</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thử</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nghiệm</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và</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vận</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hành</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chính</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thức</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ngắn</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khối</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lượng</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công</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việc</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lớn</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địa</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bàn</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rộng</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trong</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khi</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các</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văn</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bản</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pháp</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luật</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phải</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điều</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chỉnh</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liên</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tục</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vừa</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làm</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vừa</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hoàn</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thiện</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nên</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không</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tránh</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khỏi</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độ</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trễ</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và</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bất</a:t>
          </a:r>
          <a:r>
            <a:rPr lang="en-US" sz="1800" b="0" kern="1200" dirty="0" smtClean="0">
              <a:solidFill>
                <a:srgbClr val="002060"/>
              </a:solidFill>
              <a:latin typeface="Times New Roman" panose="02020603050405020304" pitchFamily="18" charset="0"/>
              <a:cs typeface="Times New Roman" panose="02020603050405020304" pitchFamily="18" charset="0"/>
            </a:rPr>
            <a:t> </a:t>
          </a:r>
          <a:r>
            <a:rPr lang="en-US" sz="1800" b="0" kern="1200" dirty="0" err="1" smtClean="0">
              <a:solidFill>
                <a:srgbClr val="002060"/>
              </a:solidFill>
              <a:latin typeface="Times New Roman" panose="02020603050405020304" pitchFamily="18" charset="0"/>
              <a:cs typeface="Times New Roman" panose="02020603050405020304" pitchFamily="18" charset="0"/>
            </a:rPr>
            <a:t>cập</a:t>
          </a:r>
          <a:r>
            <a:rPr lang="en-US" sz="1500" b="0" kern="1200" dirty="0" smtClean="0">
              <a:solidFill>
                <a:srgbClr val="002060"/>
              </a:solidFill>
              <a:latin typeface="Times New Roman" panose="02020603050405020304" pitchFamily="18" charset="0"/>
              <a:cs typeface="Times New Roman" panose="02020603050405020304" pitchFamily="18" charset="0"/>
            </a:rPr>
            <a:t>.</a:t>
          </a:r>
          <a:endParaRPr lang="en-US" sz="1500" b="0" kern="1200" dirty="0">
            <a:solidFill>
              <a:srgbClr val="002060"/>
            </a:solidFill>
            <a:latin typeface="Times New Roman" panose="02020603050405020304" pitchFamily="18" charset="0"/>
            <a:cs typeface="Times New Roman" panose="02020603050405020304" pitchFamily="18" charset="0"/>
          </a:endParaRPr>
        </a:p>
      </dsp:txBody>
      <dsp:txXfrm>
        <a:off x="7313296" y="-69561"/>
        <a:ext cx="3181179" cy="2326055"/>
      </dsp:txXfrm>
    </dsp:sp>
    <dsp:sp modelId="{A44A70A9-79B4-4145-A30F-E7582965096A}">
      <dsp:nvSpPr>
        <dsp:cNvPr id="0" name=""/>
        <dsp:cNvSpPr/>
      </dsp:nvSpPr>
      <dsp:spPr>
        <a:xfrm>
          <a:off x="5609966" y="2329124"/>
          <a:ext cx="2129627" cy="177522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just" defTabSz="800100">
            <a:lnSpc>
              <a:spcPct val="90000"/>
            </a:lnSpc>
            <a:spcBef>
              <a:spcPct val="0"/>
            </a:spcBef>
            <a:spcAft>
              <a:spcPct val="35000"/>
            </a:spcAft>
          </a:pPr>
          <a:r>
            <a:rPr lang="en-US" sz="1800" b="1" kern="1200" dirty="0" err="1" smtClean="0">
              <a:solidFill>
                <a:schemeClr val="bg1"/>
              </a:solidFill>
              <a:latin typeface="Times New Roman" panose="02020603050405020304" pitchFamily="18" charset="0"/>
              <a:cs typeface="Times New Roman" panose="02020603050405020304" pitchFamily="18" charset="0"/>
            </a:rPr>
            <a:t>điều</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kiện</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cơ</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sở</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vật</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chất</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hạ</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tầng</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kỹ</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thuật</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và</a:t>
          </a:r>
          <a:r>
            <a:rPr lang="en-US" sz="1800" b="1" kern="1200" dirty="0" smtClean="0">
              <a:solidFill>
                <a:schemeClr val="bg1"/>
              </a:solidFill>
              <a:latin typeface="Times New Roman" panose="02020603050405020304" pitchFamily="18" charset="0"/>
              <a:cs typeface="Times New Roman" panose="02020603050405020304" pitchFamily="18" charset="0"/>
            </a:rPr>
            <a:t> CNTT </a:t>
          </a:r>
          <a:r>
            <a:rPr lang="en-US" sz="1800" b="1" kern="1200" dirty="0" err="1" smtClean="0">
              <a:solidFill>
                <a:schemeClr val="bg1"/>
              </a:solidFill>
              <a:latin typeface="Times New Roman" panose="02020603050405020304" pitchFamily="18" charset="0"/>
              <a:cs typeface="Times New Roman" panose="02020603050405020304" pitchFamily="18" charset="0"/>
            </a:rPr>
            <a:t>còn</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hạn</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chế</a:t>
          </a:r>
          <a:endParaRPr lang="en-US" sz="1800" b="1" kern="1200" dirty="0">
            <a:solidFill>
              <a:schemeClr val="bg1"/>
            </a:solidFill>
            <a:latin typeface="Times New Roman" panose="02020603050405020304" pitchFamily="18" charset="0"/>
            <a:cs typeface="Times New Roman" panose="02020603050405020304" pitchFamily="18" charset="0"/>
          </a:endParaRPr>
        </a:p>
      </dsp:txBody>
      <dsp:txXfrm>
        <a:off x="5921843" y="2589099"/>
        <a:ext cx="1505873" cy="1255271"/>
      </dsp:txXfrm>
    </dsp:sp>
    <dsp:sp modelId="{EB5D6E20-84DD-46AD-8561-2BB2472709EC}">
      <dsp:nvSpPr>
        <dsp:cNvPr id="0" name=""/>
        <dsp:cNvSpPr/>
      </dsp:nvSpPr>
      <dsp:spPr>
        <a:xfrm>
          <a:off x="7474109" y="2329124"/>
          <a:ext cx="3194440" cy="177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just" defTabSz="800100">
            <a:lnSpc>
              <a:spcPct val="90000"/>
            </a:lnSpc>
            <a:spcBef>
              <a:spcPct val="0"/>
            </a:spcBef>
            <a:spcAft>
              <a:spcPct val="15000"/>
            </a:spcAft>
            <a:buChar char="••"/>
          </a:pPr>
          <a:r>
            <a:rPr lang="en-US" sz="1800" kern="1200" dirty="0" smtClean="0">
              <a:solidFill>
                <a:srgbClr val="002060"/>
              </a:solidFill>
              <a:latin typeface="Times New Roman" panose="02020603050405020304" pitchFamily="18" charset="0"/>
              <a:cs typeface="Times New Roman" panose="02020603050405020304" pitchFamily="18" charset="0"/>
            </a:rPr>
            <a:t>Ở </a:t>
          </a:r>
          <a:r>
            <a:rPr lang="en-US" sz="1800" kern="1200" dirty="0" err="1" smtClean="0">
              <a:solidFill>
                <a:srgbClr val="002060"/>
              </a:solidFill>
              <a:latin typeface="Times New Roman" panose="02020603050405020304" pitchFamily="18" charset="0"/>
              <a:cs typeface="Times New Roman" panose="02020603050405020304" pitchFamily="18" charset="0"/>
            </a:rPr>
            <a:t>nhiều</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xã</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vùng</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sâu</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vùng</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xa</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hạ</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tầng</a:t>
          </a:r>
          <a:r>
            <a:rPr lang="en-US" sz="1800" kern="1200" dirty="0" smtClean="0">
              <a:solidFill>
                <a:srgbClr val="002060"/>
              </a:solidFill>
              <a:latin typeface="Times New Roman" panose="02020603050405020304" pitchFamily="18" charset="0"/>
              <a:cs typeface="Times New Roman" panose="02020603050405020304" pitchFamily="18" charset="0"/>
            </a:rPr>
            <a:t> CNTT </a:t>
          </a:r>
          <a:r>
            <a:rPr lang="en-US" sz="1800" kern="1200" dirty="0" err="1" smtClean="0">
              <a:solidFill>
                <a:srgbClr val="002060"/>
              </a:solidFill>
              <a:latin typeface="Times New Roman" panose="02020603050405020304" pitchFamily="18" charset="0"/>
              <a:cs typeface="Times New Roman" panose="02020603050405020304" pitchFamily="18" charset="0"/>
            </a:rPr>
            <a:t>chưa</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đồng</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bộ</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phần</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mềm</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điều</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hành</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chưa</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kết</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nối</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thông</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suốt</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đường</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truyền</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yếu</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thiếu</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thiết</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bị</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gây</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cản</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trở</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cho</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số</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hóa</a:t>
          </a:r>
          <a:endParaRPr lang="en-US" sz="1800" kern="1200" dirty="0">
            <a:solidFill>
              <a:srgbClr val="002060"/>
            </a:solidFill>
            <a:latin typeface="Times New Roman" panose="02020603050405020304" pitchFamily="18" charset="0"/>
            <a:cs typeface="Times New Roman" panose="02020603050405020304" pitchFamily="18" charset="0"/>
          </a:endParaRPr>
        </a:p>
      </dsp:txBody>
      <dsp:txXfrm>
        <a:off x="7474109" y="2329124"/>
        <a:ext cx="3194440" cy="1775221"/>
      </dsp:txXfrm>
    </dsp:sp>
    <dsp:sp modelId="{ECE8EA15-6832-4FAE-AA80-12257882309C}">
      <dsp:nvSpPr>
        <dsp:cNvPr id="0" name=""/>
        <dsp:cNvSpPr/>
      </dsp:nvSpPr>
      <dsp:spPr>
        <a:xfrm>
          <a:off x="4697259" y="4520189"/>
          <a:ext cx="2046440" cy="177522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b="1" kern="1200" dirty="0" err="1" smtClean="0">
              <a:solidFill>
                <a:schemeClr val="bg1"/>
              </a:solidFill>
              <a:latin typeface="Times New Roman" panose="02020603050405020304" pitchFamily="18" charset="0"/>
              <a:cs typeface="Times New Roman" panose="02020603050405020304" pitchFamily="18" charset="0"/>
            </a:rPr>
            <a:t>khó</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khăn</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về</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nguồn</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lực</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tài</a:t>
          </a:r>
          <a:r>
            <a:rPr lang="en-US" sz="1800" b="1" kern="1200" dirty="0" smtClean="0">
              <a:solidFill>
                <a:schemeClr val="bg1"/>
              </a:solidFill>
              <a:latin typeface="Times New Roman" panose="02020603050405020304" pitchFamily="18" charset="0"/>
              <a:cs typeface="Times New Roman" panose="02020603050405020304" pitchFamily="18" charset="0"/>
            </a:rPr>
            <a:t> </a:t>
          </a:r>
          <a:r>
            <a:rPr lang="en-US" sz="1800" b="1" kern="1200" dirty="0" err="1" smtClean="0">
              <a:solidFill>
                <a:schemeClr val="bg1"/>
              </a:solidFill>
              <a:latin typeface="Times New Roman" panose="02020603050405020304" pitchFamily="18" charset="0"/>
              <a:cs typeface="Times New Roman" panose="02020603050405020304" pitchFamily="18" charset="0"/>
            </a:rPr>
            <a:t>chính</a:t>
          </a:r>
          <a:endParaRPr lang="en-US" sz="1800" b="1" kern="1200" dirty="0">
            <a:solidFill>
              <a:schemeClr val="bg1"/>
            </a:solidFill>
            <a:latin typeface="Times New Roman" panose="02020603050405020304" pitchFamily="18" charset="0"/>
            <a:cs typeface="Times New Roman" panose="02020603050405020304" pitchFamily="18" charset="0"/>
          </a:endParaRPr>
        </a:p>
      </dsp:txBody>
      <dsp:txXfrm>
        <a:off x="4996953" y="4780164"/>
        <a:ext cx="1447052" cy="1255271"/>
      </dsp:txXfrm>
    </dsp:sp>
    <dsp:sp modelId="{1309AE67-3F19-404D-9D61-6765920344B4}">
      <dsp:nvSpPr>
        <dsp:cNvPr id="0" name=""/>
        <dsp:cNvSpPr/>
      </dsp:nvSpPr>
      <dsp:spPr>
        <a:xfrm>
          <a:off x="6582198" y="4520189"/>
          <a:ext cx="3069660" cy="177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just" defTabSz="800100">
            <a:lnSpc>
              <a:spcPct val="90000"/>
            </a:lnSpc>
            <a:spcBef>
              <a:spcPct val="0"/>
            </a:spcBef>
            <a:spcAft>
              <a:spcPct val="15000"/>
            </a:spcAft>
            <a:buChar char="••"/>
          </a:pPr>
          <a:r>
            <a:rPr lang="en-US" sz="1800" kern="1200" dirty="0" err="1" smtClean="0">
              <a:solidFill>
                <a:srgbClr val="002060"/>
              </a:solidFill>
              <a:latin typeface="Times New Roman" panose="02020603050405020304" pitchFamily="18" charset="0"/>
              <a:cs typeface="Times New Roman" panose="02020603050405020304" pitchFamily="18" charset="0"/>
            </a:rPr>
            <a:t>Nhiều</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tỉnh</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miền</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núi</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chưa</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cân</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đối</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được</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ngân</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sách</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để</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sửa</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chữa</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trụ</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sở</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mua</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sắm</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thiết</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bị</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hỗ</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trợ</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sinh</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hoạt</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cho</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cán</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bộ</a:t>
          </a:r>
          <a:r>
            <a:rPr lang="en-US" sz="1800" kern="1200" dirty="0" smtClean="0">
              <a:solidFill>
                <a:srgbClr val="002060"/>
              </a:solidFill>
              <a:latin typeface="Times New Roman" panose="02020603050405020304" pitchFamily="18" charset="0"/>
              <a:cs typeface="Times New Roman" panose="02020603050405020304" pitchFamily="18" charset="0"/>
            </a:rPr>
            <a:t> ở </a:t>
          </a:r>
          <a:r>
            <a:rPr lang="en-US" sz="1800" kern="1200" dirty="0" err="1" smtClean="0">
              <a:solidFill>
                <a:srgbClr val="002060"/>
              </a:solidFill>
              <a:latin typeface="Times New Roman" panose="02020603050405020304" pitchFamily="18" charset="0"/>
              <a:cs typeface="Times New Roman" panose="02020603050405020304" pitchFamily="18" charset="0"/>
            </a:rPr>
            <a:t>đơn</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vị</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mới</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trong</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khi</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nguồn</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hỗ</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trợ</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từ</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Trung</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ương</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vẫn</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đang</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hướng</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dẫn</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cấp</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phát</a:t>
          </a:r>
          <a:endParaRPr lang="en-US" sz="1800" kern="1200" dirty="0">
            <a:solidFill>
              <a:srgbClr val="002060"/>
            </a:solidFill>
            <a:latin typeface="Times New Roman" panose="02020603050405020304" pitchFamily="18" charset="0"/>
            <a:cs typeface="Times New Roman" panose="02020603050405020304" pitchFamily="18" charset="0"/>
          </a:endParaRPr>
        </a:p>
      </dsp:txBody>
      <dsp:txXfrm>
        <a:off x="6582198" y="4520189"/>
        <a:ext cx="3069660" cy="1775221"/>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7103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30296985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485639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978902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32247577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940839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2939666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PPTIST_MASTER">
    <p:bg>
      <p:bgPr>
        <a:solidFill>
          <a:srgbClr val="FFFFFF"/>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Slide 1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50738C"/>
          </a:solidFill>
          <a:ln/>
        </p:spPr>
      </p:sp>
      <p:sp>
        <p:nvSpPr>
          <p:cNvPr id="3" name="Shape 1"/>
          <p:cNvSpPr/>
          <p:nvPr/>
        </p:nvSpPr>
        <p:spPr>
          <a:xfrm>
            <a:off x="0" y="0"/>
            <a:ext cx="12192000" cy="6858000"/>
          </a:xfrm>
          <a:prstGeom prst="rect">
            <a:avLst/>
          </a:prstGeom>
          <a:solidFill>
            <a:srgbClr val="FFFCF5"/>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422807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Slide 2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50738C"/>
          </a:solidFill>
          <a:ln/>
        </p:spPr>
      </p:sp>
      <p:sp>
        <p:nvSpPr>
          <p:cNvPr id="3" name="Shape 1"/>
          <p:cNvSpPr/>
          <p:nvPr/>
        </p:nvSpPr>
        <p:spPr>
          <a:xfrm>
            <a:off x="0" y="0"/>
            <a:ext cx="12192000" cy="6858000"/>
          </a:xfrm>
          <a:prstGeom prst="rect">
            <a:avLst/>
          </a:prstGeom>
          <a:solidFill>
            <a:srgbClr val="FFFCF5"/>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8811599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Slide 5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50738C"/>
          </a:solidFill>
          <a:ln/>
        </p:spPr>
      </p:sp>
      <p:sp>
        <p:nvSpPr>
          <p:cNvPr id="3" name="Shape 1"/>
          <p:cNvSpPr/>
          <p:nvPr/>
        </p:nvSpPr>
        <p:spPr>
          <a:xfrm>
            <a:off x="0" y="0"/>
            <a:ext cx="12192000" cy="6858000"/>
          </a:xfrm>
          <a:prstGeom prst="rect">
            <a:avLst/>
          </a:prstGeom>
          <a:solidFill>
            <a:srgbClr val="FFFCF5"/>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994497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Slide 6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50738C"/>
          </a:solidFill>
          <a:ln/>
        </p:spPr>
      </p:sp>
      <p:sp>
        <p:nvSpPr>
          <p:cNvPr id="3" name="Shape 1"/>
          <p:cNvSpPr/>
          <p:nvPr/>
        </p:nvSpPr>
        <p:spPr>
          <a:xfrm>
            <a:off x="0" y="0"/>
            <a:ext cx="12192000" cy="6858000"/>
          </a:xfrm>
          <a:prstGeom prst="rect">
            <a:avLst/>
          </a:prstGeom>
          <a:solidFill>
            <a:srgbClr val="FFFCF5"/>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025516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Slide 9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50738C"/>
          </a:solidFill>
          <a:ln/>
        </p:spPr>
      </p:sp>
      <p:sp>
        <p:nvSpPr>
          <p:cNvPr id="3" name="Shape 1"/>
          <p:cNvSpPr/>
          <p:nvPr/>
        </p:nvSpPr>
        <p:spPr>
          <a:xfrm>
            <a:off x="0" y="0"/>
            <a:ext cx="12192000" cy="6858000"/>
          </a:xfrm>
          <a:prstGeom prst="rect">
            <a:avLst/>
          </a:prstGeom>
          <a:solidFill>
            <a:srgbClr val="FFFCF5"/>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3598632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Slide 10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50738C"/>
          </a:solidFill>
          <a:ln/>
        </p:spPr>
      </p:sp>
      <p:sp>
        <p:nvSpPr>
          <p:cNvPr id="3" name="Shape 1"/>
          <p:cNvSpPr/>
          <p:nvPr/>
        </p:nvSpPr>
        <p:spPr>
          <a:xfrm>
            <a:off x="0" y="0"/>
            <a:ext cx="12192000" cy="6858000"/>
          </a:xfrm>
          <a:prstGeom prst="rect">
            <a:avLst/>
          </a:prstGeom>
          <a:solidFill>
            <a:srgbClr val="FFFCF5"/>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945035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webp"/><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jpe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8.png"/><Relationship Id="rId7"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webp"/><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8.pn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19.png"/><Relationship Id="rId10" Type="http://schemas.openxmlformats.org/officeDocument/2006/relationships/image" Target="../media/image30.png"/><Relationship Id="rId4" Type="http://schemas.openxmlformats.org/officeDocument/2006/relationships/image" Target="../media/image23.png"/><Relationship Id="rId9" Type="http://schemas.openxmlformats.org/officeDocument/2006/relationships/image" Target="../media/image29.png"/></Relationships>
</file>

<file path=ppt/slides/_rels/slide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1.jpe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7.png"/><Relationship Id="rId10" Type="http://schemas.openxmlformats.org/officeDocument/2006/relationships/image" Target="../media/image36.jpg"/><Relationship Id="rId4" Type="http://schemas.openxmlformats.org/officeDocument/2006/relationships/image" Target="../media/image32.jpg"/><Relationship Id="rId9" Type="http://schemas.openxmlformats.org/officeDocument/2006/relationships/image" Target="../media/image35.png"/></Relationships>
</file>

<file path=ppt/slides/_rels/slide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3.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8.jpeg"/><Relationship Id="rId7"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44.jpeg"/><Relationship Id="rId4" Type="http://schemas.openxmlformats.org/officeDocument/2006/relationships/image" Target="../media/image43.png"/></Relationships>
</file>

<file path=ppt/slides/_rels/slide1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7.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52.jpg"/></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3.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56.jp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jpeg"/></Relationships>
</file>

<file path=ppt/slides/_rels/slide22.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6.png"/><Relationship Id="rId7" Type="http://schemas.openxmlformats.org/officeDocument/2006/relationships/image" Target="../media/image57.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60.jpg"/><Relationship Id="rId4" Type="http://schemas.openxmlformats.org/officeDocument/2006/relationships/image" Target="../media/image5.png"/><Relationship Id="rId9" Type="http://schemas.openxmlformats.org/officeDocument/2006/relationships/image" Target="../media/image59.jpe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8.png"/><Relationship Id="rId7"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7.webp"/><Relationship Id="rId2" Type="http://schemas.openxmlformats.org/officeDocument/2006/relationships/image" Target="../media/image66.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8.xml.rels><?xml version="1.0" encoding="UTF-8" standalone="yes"?>
<Relationships xmlns="http://schemas.openxmlformats.org/package/2006/relationships"><Relationship Id="rId8" Type="http://schemas.openxmlformats.org/officeDocument/2006/relationships/image" Target="../media/image71.jpg"/><Relationship Id="rId3" Type="http://schemas.openxmlformats.org/officeDocument/2006/relationships/image" Target="../media/image68.png"/><Relationship Id="rId7" Type="http://schemas.openxmlformats.org/officeDocument/2006/relationships/image" Target="../media/image70.jp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69.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71.jp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61490" y="911294"/>
            <a:ext cx="10869018" cy="1223566"/>
          </a:xfrm>
          <a:prstGeom prst="rect">
            <a:avLst/>
          </a:prstGeom>
          <a:noFill/>
          <a:ln/>
        </p:spPr>
        <p:txBody>
          <a:bodyPr wrap="square" lIns="0" tIns="0" rIns="0" bIns="0" rtlCol="0" anchor="t"/>
          <a:lstStyle/>
          <a:p>
            <a:pPr algn="ctr">
              <a:lnSpc>
                <a:spcPts val="4042"/>
              </a:lnSpc>
            </a:pPr>
            <a:r>
              <a:rPr lang="en-US" sz="3750" b="1" dirty="0">
                <a:solidFill>
                  <a:srgbClr val="325F7B"/>
                </a:solidFill>
                <a:latin typeface="Times New Roman" panose="02020603050405020304" pitchFamily="18" charset="0"/>
                <a:ea typeface="Microsoft Himalaya" panose="01010100010101010101" pitchFamily="2" charset="0"/>
                <a:cs typeface="Times New Roman" panose="02020603050405020304" pitchFamily="18" charset="0"/>
              </a:rPr>
              <a:t>KẾT QUẢ BƯỚC ĐẦU VẬN HÀNH MÔ HÌNH CHÍNH QUYỀN ĐỊA PHƯƠNG HAI CẤP </a:t>
            </a:r>
            <a:r>
              <a:rPr lang="en-US" sz="3750" b="1" dirty="0" smtClean="0">
                <a:solidFill>
                  <a:srgbClr val="325F7B"/>
                </a:solidFill>
                <a:latin typeface="Times New Roman" panose="02020603050405020304" pitchFamily="18" charset="0"/>
                <a:ea typeface="Microsoft Himalaya" panose="01010100010101010101" pitchFamily="2" charset="0"/>
                <a:cs typeface="Times New Roman" panose="02020603050405020304" pitchFamily="18" charset="0"/>
              </a:rPr>
              <a:t>–</a:t>
            </a:r>
          </a:p>
          <a:p>
            <a:pPr algn="ctr">
              <a:lnSpc>
                <a:spcPts val="4042"/>
              </a:lnSpc>
            </a:pPr>
            <a:endParaRPr lang="en-US" sz="3750" b="1" dirty="0" smtClean="0">
              <a:solidFill>
                <a:srgbClr val="325F7B"/>
              </a:solidFill>
              <a:latin typeface="Times New Roman" panose="02020603050405020304" pitchFamily="18" charset="0"/>
              <a:ea typeface="Microsoft Himalaya" panose="01010100010101010101" pitchFamily="2" charset="0"/>
              <a:cs typeface="Times New Roman" panose="02020603050405020304" pitchFamily="18" charset="0"/>
            </a:endParaRPr>
          </a:p>
          <a:p>
            <a:pPr algn="ctr">
              <a:lnSpc>
                <a:spcPts val="4042"/>
              </a:lnSpc>
            </a:pPr>
            <a:r>
              <a:rPr lang="en-US" sz="3750" b="1" dirty="0" smtClean="0">
                <a:solidFill>
                  <a:srgbClr val="325F7B"/>
                </a:solidFill>
                <a:latin typeface="Times New Roman" panose="02020603050405020304" pitchFamily="18" charset="0"/>
                <a:ea typeface="Microsoft Himalaya" panose="01010100010101010101" pitchFamily="2" charset="0"/>
                <a:cs typeface="Times New Roman" panose="02020603050405020304" pitchFamily="18" charset="0"/>
              </a:rPr>
              <a:t> </a:t>
            </a:r>
            <a:endParaRPr lang="en-US" sz="3750" b="1" dirty="0">
              <a:latin typeface="Times New Roman" panose="02020603050405020304" pitchFamily="18" charset="0"/>
              <a:ea typeface="Microsoft Himalaya" panose="01010100010101010101" pitchFamily="2" charset="0"/>
              <a:cs typeface="Times New Roman" panose="02020603050405020304" pitchFamily="18" charset="0"/>
            </a:endParaRPr>
          </a:p>
        </p:txBody>
      </p:sp>
      <p:sp>
        <p:nvSpPr>
          <p:cNvPr id="3" name="Text 1"/>
          <p:cNvSpPr/>
          <p:nvPr/>
        </p:nvSpPr>
        <p:spPr>
          <a:xfrm>
            <a:off x="1941313" y="2096354"/>
            <a:ext cx="8309372" cy="1178223"/>
          </a:xfrm>
          <a:prstGeom prst="rect">
            <a:avLst/>
          </a:prstGeom>
          <a:noFill/>
          <a:ln/>
        </p:spPr>
        <p:txBody>
          <a:bodyPr wrap="none" lIns="0" tIns="0" rIns="0" bIns="0" rtlCol="0" anchor="t"/>
          <a:lstStyle/>
          <a:p>
            <a:pPr algn="ctr">
              <a:lnSpc>
                <a:spcPts val="3250"/>
              </a:lnSpc>
              <a:spcBef>
                <a:spcPts val="417"/>
              </a:spcBef>
              <a:spcAft>
                <a:spcPts val="417"/>
              </a:spcAft>
            </a:pPr>
            <a:r>
              <a:rPr lang="en-US" sz="3750" b="1" dirty="0">
                <a:solidFill>
                  <a:srgbClr val="124E73"/>
                </a:solidFill>
                <a:latin typeface="Times New Roman" panose="02020603050405020304" pitchFamily="18" charset="0"/>
                <a:ea typeface="MuseoModerno Medium" pitchFamily="34" charset="-122"/>
                <a:cs typeface="Times New Roman" panose="02020603050405020304" pitchFamily="18" charset="0"/>
              </a:rPr>
              <a:t>NHỮNG VẤN ĐỀ ĐẶT RA VÀ GIẢI PHÁP </a:t>
            </a:r>
          </a:p>
          <a:p>
            <a:pPr algn="ctr">
              <a:lnSpc>
                <a:spcPts val="3250"/>
              </a:lnSpc>
              <a:spcBef>
                <a:spcPts val="417"/>
              </a:spcBef>
              <a:spcAft>
                <a:spcPts val="417"/>
              </a:spcAft>
            </a:pPr>
            <a:r>
              <a:rPr lang="en-US" sz="3750" b="1" dirty="0">
                <a:solidFill>
                  <a:srgbClr val="124E73"/>
                </a:solidFill>
                <a:latin typeface="Times New Roman" panose="02020603050405020304" pitchFamily="18" charset="0"/>
                <a:ea typeface="MuseoModerno Medium" pitchFamily="34" charset="-122"/>
                <a:cs typeface="Times New Roman" panose="02020603050405020304" pitchFamily="18" charset="0"/>
              </a:rPr>
              <a:t>TRONG THỜI GIAN TỚI</a:t>
            </a:r>
            <a:endParaRPr lang="en-US" sz="3750" b="1" dirty="0">
              <a:latin typeface="Times New Roman" panose="02020603050405020304" pitchFamily="18" charset="0"/>
              <a:cs typeface="Times New Roman" panose="02020603050405020304" pitchFamily="18" charset="0"/>
            </a:endParaRPr>
          </a:p>
        </p:txBody>
      </p:sp>
      <p:sp>
        <p:nvSpPr>
          <p:cNvPr id="4" name="Text 2"/>
          <p:cNvSpPr/>
          <p:nvPr/>
        </p:nvSpPr>
        <p:spPr>
          <a:xfrm>
            <a:off x="661490" y="3383098"/>
            <a:ext cx="10869018" cy="422007"/>
          </a:xfrm>
          <a:prstGeom prst="rect">
            <a:avLst/>
          </a:prstGeom>
          <a:noFill/>
          <a:ln/>
        </p:spPr>
        <p:txBody>
          <a:bodyPr wrap="none" lIns="0" tIns="0" rIns="0" bIns="0" rtlCol="0" anchor="t"/>
          <a:lstStyle/>
          <a:p>
            <a:pPr algn="ctr">
              <a:lnSpc>
                <a:spcPts val="2083"/>
              </a:lnSpc>
            </a:pPr>
            <a:r>
              <a:rPr lang="en-US" sz="2800" b="1" dirty="0">
                <a:solidFill>
                  <a:srgbClr val="2B4150"/>
                </a:solidFill>
                <a:latin typeface="Times New Roman" panose="02020603050405020304" pitchFamily="18" charset="0"/>
                <a:ea typeface="Source Sans 3" pitchFamily="34" charset="-122"/>
                <a:cs typeface="Times New Roman" panose="02020603050405020304" pitchFamily="18" charset="0"/>
              </a:rPr>
              <a:t>Người trình </a:t>
            </a:r>
            <a:r>
              <a:rPr lang="en-US" sz="2800" b="1" dirty="0" err="1">
                <a:solidFill>
                  <a:srgbClr val="2B4150"/>
                </a:solidFill>
                <a:latin typeface="Times New Roman" panose="02020603050405020304" pitchFamily="18" charset="0"/>
                <a:ea typeface="Source Sans 3" pitchFamily="34" charset="-122"/>
                <a:cs typeface="Times New Roman" panose="02020603050405020304" pitchFamily="18" charset="0"/>
              </a:rPr>
              <a:t>bày</a:t>
            </a:r>
            <a:r>
              <a:rPr lang="en-US" sz="2800" b="1" dirty="0" smtClean="0">
                <a:solidFill>
                  <a:srgbClr val="2B4150"/>
                </a:solidFill>
                <a:latin typeface="Times New Roman" panose="02020603050405020304" pitchFamily="18" charset="0"/>
                <a:ea typeface="Source Sans 3" pitchFamily="34" charset="-122"/>
                <a:cs typeface="Times New Roman" panose="02020603050405020304" pitchFamily="18" charset="0"/>
              </a:rPr>
              <a:t>: Phan </a:t>
            </a:r>
            <a:r>
              <a:rPr lang="en-US" sz="2800" b="1"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Trung</a:t>
            </a:r>
            <a:r>
              <a:rPr lang="en-US" sz="2800" b="1"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800" b="1"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Tuấn</a:t>
            </a:r>
            <a:endParaRPr lang="en-US" sz="2800" dirty="0">
              <a:latin typeface="Times New Roman" panose="02020603050405020304" pitchFamily="18" charset="0"/>
              <a:cs typeface="Times New Roman" panose="02020603050405020304" pitchFamily="18" charset="0"/>
            </a:endParaRPr>
          </a:p>
        </p:txBody>
      </p:sp>
      <p:sp>
        <p:nvSpPr>
          <p:cNvPr id="5" name="Text 3"/>
          <p:cNvSpPr/>
          <p:nvPr/>
        </p:nvSpPr>
        <p:spPr>
          <a:xfrm>
            <a:off x="661492" y="3811791"/>
            <a:ext cx="10869018" cy="264617"/>
          </a:xfrm>
          <a:prstGeom prst="rect">
            <a:avLst/>
          </a:prstGeom>
          <a:noFill/>
          <a:ln/>
        </p:spPr>
        <p:txBody>
          <a:bodyPr wrap="none" lIns="0" tIns="0" rIns="0" bIns="0" rtlCol="0" anchor="t"/>
          <a:lstStyle/>
          <a:p>
            <a:pPr algn="ctr">
              <a:lnSpc>
                <a:spcPts val="2083"/>
              </a:lnSpc>
            </a:pPr>
            <a:r>
              <a:rPr lang="en-US" sz="2800" b="1"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Vụ</a:t>
            </a:r>
            <a:r>
              <a:rPr lang="en-US" sz="2800" b="1"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800" b="1"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trưởng</a:t>
            </a:r>
            <a:r>
              <a:rPr lang="en-US" sz="2800" b="1"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800" b="1"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Vụ</a:t>
            </a:r>
            <a:r>
              <a:rPr lang="en-US" sz="2800" b="1"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800" b="1"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Chính</a:t>
            </a:r>
            <a:r>
              <a:rPr lang="en-US" sz="2800" b="1"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800" b="1"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quyền</a:t>
            </a:r>
            <a:r>
              <a:rPr lang="en-US" sz="2800" b="1"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800" b="1"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địa</a:t>
            </a:r>
            <a:r>
              <a:rPr lang="en-US" sz="2800" b="1"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800" b="1"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phương</a:t>
            </a:r>
            <a:r>
              <a:rPr lang="en-US" sz="2800" b="1"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800" b="1"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Bộ</a:t>
            </a:r>
            <a:r>
              <a:rPr lang="en-US" sz="2800" b="1"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800" b="1" dirty="0">
                <a:solidFill>
                  <a:srgbClr val="2B4150"/>
                </a:solidFill>
                <a:latin typeface="Times New Roman" panose="02020603050405020304" pitchFamily="18" charset="0"/>
                <a:ea typeface="Source Sans 3" pitchFamily="34" charset="-122"/>
                <a:cs typeface="Times New Roman" panose="02020603050405020304" pitchFamily="18" charset="0"/>
              </a:rPr>
              <a:t>Nội vụ</a:t>
            </a:r>
            <a:endParaRPr lang="en-US" sz="2800" b="1" dirty="0">
              <a:latin typeface="Times New Roman" panose="02020603050405020304" pitchFamily="18" charset="0"/>
              <a:cs typeface="Times New Roman" panose="02020603050405020304" pitchFamily="18" charset="0"/>
            </a:endParaRPr>
          </a:p>
        </p:txBody>
      </p:sp>
      <p:sp>
        <p:nvSpPr>
          <p:cNvPr id="6" name="Text 4"/>
          <p:cNvSpPr/>
          <p:nvPr/>
        </p:nvSpPr>
        <p:spPr>
          <a:xfrm>
            <a:off x="737692" y="4347712"/>
            <a:ext cx="7723383" cy="1058466"/>
          </a:xfrm>
          <a:prstGeom prst="rect">
            <a:avLst/>
          </a:prstGeom>
          <a:noFill/>
          <a:ln/>
        </p:spPr>
        <p:txBody>
          <a:bodyPr wrap="square" lIns="0" tIns="0" rIns="0" bIns="0" rtlCol="0" anchor="t"/>
          <a:lstStyle/>
          <a:p>
            <a:pPr algn="just">
              <a:lnSpc>
                <a:spcPts val="2083"/>
              </a:lnSpc>
            </a:pP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Nghị</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a:solidFill>
                  <a:srgbClr val="2B4150"/>
                </a:solidFill>
                <a:latin typeface="Times New Roman" panose="02020603050405020304" pitchFamily="18" charset="0"/>
                <a:ea typeface="Source Sans 3" pitchFamily="34" charset="-122"/>
                <a:cs typeface="Times New Roman" panose="02020603050405020304" pitchFamily="18" charset="0"/>
              </a:rPr>
              <a:t>quyết số 60-NQ/TW </a:t>
            </a:r>
            <a:r>
              <a:rPr lang="en-US" sz="2000" dirty="0" err="1">
                <a:solidFill>
                  <a:srgbClr val="2B4150"/>
                </a:solidFill>
                <a:latin typeface="Times New Roman" panose="02020603050405020304" pitchFamily="18" charset="0"/>
                <a:ea typeface="Source Sans 3" pitchFamily="34" charset="-122"/>
                <a:cs typeface="Times New Roman" panose="02020603050405020304" pitchFamily="18" charset="0"/>
              </a:rPr>
              <a:t>ngày</a:t>
            </a:r>
            <a:r>
              <a:rPr lang="en-US" sz="2000" dirty="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12/4/2025 </a:t>
            </a:r>
            <a:r>
              <a:rPr lang="en-US" sz="2000" dirty="0">
                <a:solidFill>
                  <a:srgbClr val="2B4150"/>
                </a:solidFill>
                <a:latin typeface="Times New Roman" panose="02020603050405020304" pitchFamily="18" charset="0"/>
                <a:ea typeface="Source Sans 3" pitchFamily="34" charset="-122"/>
                <a:cs typeface="Times New Roman" panose="02020603050405020304" pitchFamily="18" charset="0"/>
              </a:rPr>
              <a:t>của Hội nghị lần thứ 11 Ban Chấp hành Trung ương Đảng khóa XIII, đất nước ta đang bước vào một giai đoạn </a:t>
            </a:r>
            <a:r>
              <a:rPr lang="en-US" sz="2000" dirty="0" err="1">
                <a:solidFill>
                  <a:srgbClr val="2B4150"/>
                </a:solidFill>
                <a:latin typeface="Times New Roman" panose="02020603050405020304" pitchFamily="18" charset="0"/>
                <a:ea typeface="Source Sans 3" pitchFamily="34" charset="-122"/>
                <a:cs typeface="Times New Roman" panose="02020603050405020304" pitchFamily="18" charset="0"/>
              </a:rPr>
              <a:t>cải</a:t>
            </a:r>
            <a:r>
              <a:rPr lang="en-US" sz="2000" dirty="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cách</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lịch</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sử</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chưa</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a:solidFill>
                  <a:srgbClr val="2B4150"/>
                </a:solidFill>
                <a:latin typeface="Times New Roman" panose="02020603050405020304" pitchFamily="18" charset="0"/>
                <a:ea typeface="Source Sans 3" pitchFamily="34" charset="-122"/>
                <a:cs typeface="Times New Roman" panose="02020603050405020304" pitchFamily="18" charset="0"/>
              </a:rPr>
              <a:t>từng có </a:t>
            </a:r>
            <a:r>
              <a:rPr lang="en-US" sz="2000" dirty="0" err="1">
                <a:solidFill>
                  <a:srgbClr val="2B4150"/>
                </a:solidFill>
                <a:latin typeface="Times New Roman" panose="02020603050405020304" pitchFamily="18" charset="0"/>
                <a:ea typeface="Source Sans 3" pitchFamily="34" charset="-122"/>
                <a:cs typeface="Times New Roman" panose="02020603050405020304" pitchFamily="18" charset="0"/>
              </a:rPr>
              <a:t>tiền</a:t>
            </a:r>
            <a:r>
              <a:rPr lang="en-US" sz="2000" dirty="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lệ</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Tổ</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chức</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CQĐP 02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cấp</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Đây</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không</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a:solidFill>
                  <a:srgbClr val="2B4150"/>
                </a:solidFill>
                <a:latin typeface="Times New Roman" panose="02020603050405020304" pitchFamily="18" charset="0"/>
                <a:ea typeface="Source Sans 3" pitchFamily="34" charset="-122"/>
                <a:cs typeface="Times New Roman" panose="02020603050405020304" pitchFamily="18" charset="0"/>
              </a:rPr>
              <a:t>chỉ là một phương án tổ chức bộ </a:t>
            </a:r>
            <a:r>
              <a:rPr lang="en-US" sz="2000" dirty="0" err="1">
                <a:solidFill>
                  <a:srgbClr val="2B4150"/>
                </a:solidFill>
                <a:latin typeface="Times New Roman" panose="02020603050405020304" pitchFamily="18" charset="0"/>
                <a:ea typeface="Source Sans 3" pitchFamily="34" charset="-122"/>
                <a:cs typeface="Times New Roman" panose="02020603050405020304" pitchFamily="18" charset="0"/>
              </a:rPr>
              <a:t>máy</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a:solidFill>
                  <a:srgbClr val="2B4150"/>
                </a:solidFill>
                <a:latin typeface="Times New Roman" panose="02020603050405020304" pitchFamily="18" charset="0"/>
                <a:ea typeface="Source Sans 3" pitchFamily="34" charset="-122"/>
                <a:cs typeface="Times New Roman" panose="02020603050405020304" pitchFamily="18" charset="0"/>
              </a:rPr>
              <a:t>mà </a:t>
            </a:r>
            <a:r>
              <a:rPr lang="en-US" sz="2000" dirty="0" err="1">
                <a:solidFill>
                  <a:srgbClr val="2B4150"/>
                </a:solidFill>
                <a:latin typeface="Times New Roman" panose="02020603050405020304" pitchFamily="18" charset="0"/>
                <a:ea typeface="Source Sans 3" pitchFamily="34" charset="-122"/>
                <a:cs typeface="Times New Roman" panose="02020603050405020304" pitchFamily="18" charset="0"/>
              </a:rPr>
              <a:t>còn</a:t>
            </a:r>
            <a:r>
              <a:rPr lang="en-US" sz="2000" dirty="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là</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thay</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đổi</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cơ</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bản</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trọng</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về</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quản</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trị</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địa</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phương</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thể</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hiện</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rõ</a:t>
            </a:r>
            <a:r>
              <a:rPr lang="en-US" sz="20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000" dirty="0">
                <a:solidFill>
                  <a:srgbClr val="2B4150"/>
                </a:solidFill>
                <a:latin typeface="Times New Roman" panose="02020603050405020304" pitchFamily="18" charset="0"/>
                <a:ea typeface="Source Sans 3" pitchFamily="34" charset="-122"/>
                <a:cs typeface="Times New Roman" panose="02020603050405020304" pitchFamily="18" charset="0"/>
              </a:rPr>
              <a:t>khát vọng đổi mới, của tinh thần </a:t>
            </a:r>
            <a:r>
              <a:rPr lang="en-US" sz="2000" b="1" dirty="0">
                <a:solidFill>
                  <a:srgbClr val="2B4150"/>
                </a:solidFill>
                <a:latin typeface="Times New Roman" panose="02020603050405020304" pitchFamily="18" charset="0"/>
                <a:ea typeface="Source Sans 3" pitchFamily="34" charset="-122"/>
                <a:cs typeface="Times New Roman" panose="02020603050405020304" pitchFamily="18" charset="0"/>
              </a:rPr>
              <a:t>“dám nghĩ, dám làm, dám chịu trách nhiệm vì lợi ích của Nhân dân và sự phát triển của đất nước”.</a:t>
            </a:r>
            <a:endParaRPr lang="en-US" sz="2000" b="1"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0274" y="4347712"/>
            <a:ext cx="3611726" cy="2510287"/>
          </a:xfrm>
          <a:prstGeom prst="rect">
            <a:avLst/>
          </a:prstGeom>
        </p:spPr>
      </p:pic>
    </p:spTree>
    <p:extLst>
      <p:ext uri="{BB962C8B-B14F-4D97-AF65-F5344CB8AC3E}">
        <p14:creationId xmlns:p14="http://schemas.microsoft.com/office/powerpoint/2010/main" val="25767191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pic>
        <p:nvPicPr>
          <p:cNvPr id="2" name="Image 0" descr="https://test-kimi-img.moonshot.cn/pub/slides/slides_tmpl/image/25-07-11-18:10:16-d1oe625cmrb5eq9iqbag.jpeg"/>
          <p:cNvPicPr>
            <a:picLocks noChangeAspect="1"/>
          </p:cNvPicPr>
          <p:nvPr/>
        </p:nvPicPr>
        <p:blipFill>
          <a:blip r:embed="rId3"/>
          <a:stretch>
            <a:fillRect/>
          </a:stretch>
        </p:blipFill>
        <p:spPr>
          <a:xfrm>
            <a:off x="6115511" y="1103630"/>
            <a:ext cx="5238289" cy="2696210"/>
          </a:xfrm>
          <a:prstGeom prst="rect">
            <a:avLst/>
          </a:prstGeom>
        </p:spPr>
      </p:pic>
      <p:pic>
        <p:nvPicPr>
          <p:cNvPr id="3" name="Image 1" descr="https://test-kimi-img.moonshot.cn/pub/slides/slides_tmpl/image/25-07-11-18:10:17-d1oe62dcmrb5eq9iqbbg.jpeg"/>
          <p:cNvPicPr>
            <a:picLocks noChangeAspect="1"/>
          </p:cNvPicPr>
          <p:nvPr/>
        </p:nvPicPr>
        <p:blipFill>
          <a:blip r:embed="rId4"/>
          <a:stretch>
            <a:fillRect/>
          </a:stretch>
        </p:blipFill>
        <p:spPr>
          <a:xfrm>
            <a:off x="447040" y="3799840"/>
            <a:ext cx="5781232" cy="2925445"/>
          </a:xfrm>
          <a:prstGeom prst="rect">
            <a:avLst/>
          </a:prstGeom>
        </p:spPr>
      </p:pic>
      <p:pic>
        <p:nvPicPr>
          <p:cNvPr id="5" name="Image 3" descr="https://test-kimi-img.moonshot.cn/pub/slides/slides_tmpl/image/25-07-11-18:10:12-d1oe615cmrb5eq9iqas0.png"/>
          <p:cNvPicPr>
            <a:picLocks noChangeAspect="1"/>
          </p:cNvPicPr>
          <p:nvPr/>
        </p:nvPicPr>
        <p:blipFill>
          <a:blip r:embed="rId5"/>
          <a:stretch>
            <a:fillRect/>
          </a:stretch>
        </p:blipFill>
        <p:spPr>
          <a:xfrm rot="16200000">
            <a:off x="8645525" y="313690"/>
            <a:ext cx="652145" cy="6778625"/>
          </a:xfrm>
          <a:prstGeom prst="rect">
            <a:avLst/>
          </a:prstGeom>
        </p:spPr>
      </p:pic>
      <p:pic>
        <p:nvPicPr>
          <p:cNvPr id="6" name="Image 4" descr="https://test-kimi-img.moonshot.cn/pub/slides/slides_tmpl/image/25-07-11-18:10:12-d1oe615cmrb5eq9iqarg.png"/>
          <p:cNvPicPr>
            <a:picLocks noChangeAspect="1"/>
          </p:cNvPicPr>
          <p:nvPr/>
        </p:nvPicPr>
        <p:blipFill>
          <a:blip r:embed="rId6"/>
          <a:stretch>
            <a:fillRect/>
          </a:stretch>
        </p:blipFill>
        <p:spPr>
          <a:xfrm>
            <a:off x="354965" y="208280"/>
            <a:ext cx="1073150" cy="554990"/>
          </a:xfrm>
          <a:prstGeom prst="rect">
            <a:avLst/>
          </a:prstGeom>
        </p:spPr>
      </p:pic>
      <p:pic>
        <p:nvPicPr>
          <p:cNvPr id="7" name="Image 5" descr="https://test-kimi-img.moonshot.cn/pub/slides/slides_tmpl/image/25-07-11-18:10:11-d1oe60tcmrb5eq9iqapg.png"/>
          <p:cNvPicPr>
            <a:picLocks noChangeAspect="1"/>
          </p:cNvPicPr>
          <p:nvPr/>
        </p:nvPicPr>
        <p:blipFill>
          <a:blip r:embed="rId7"/>
          <a:stretch>
            <a:fillRect/>
          </a:stretch>
        </p:blipFill>
        <p:spPr>
          <a:xfrm rot="11520000">
            <a:off x="10706735" y="-624205"/>
            <a:ext cx="1950720" cy="1950720"/>
          </a:xfrm>
          <a:prstGeom prst="rect">
            <a:avLst/>
          </a:prstGeom>
        </p:spPr>
      </p:pic>
      <p:pic>
        <p:nvPicPr>
          <p:cNvPr id="8" name="Image 6" descr="https://test-kimi-img.moonshot.cn/pub/slides/slides_tmpl/image/25-07-11-18:10:08-d1oe605cmrb5eq9iqac0.png"/>
          <p:cNvPicPr>
            <a:picLocks noChangeAspect="1"/>
          </p:cNvPicPr>
          <p:nvPr/>
        </p:nvPicPr>
        <p:blipFill>
          <a:blip r:embed="rId8"/>
          <a:stretch>
            <a:fillRect/>
          </a:stretch>
        </p:blipFill>
        <p:spPr>
          <a:xfrm>
            <a:off x="11022965" y="394335"/>
            <a:ext cx="628015" cy="182880"/>
          </a:xfrm>
          <a:prstGeom prst="rect">
            <a:avLst/>
          </a:prstGeom>
        </p:spPr>
      </p:pic>
      <p:pic>
        <p:nvPicPr>
          <p:cNvPr id="9" name="Image 7" descr="https://test-kimi-img.moonshot.cn/pub/slides/slides_tmpl/image/25-07-11-18:10:09-d1oe60dcmrb5eq9iqafg.png"/>
          <p:cNvPicPr>
            <a:picLocks noChangeAspect="1"/>
          </p:cNvPicPr>
          <p:nvPr/>
        </p:nvPicPr>
        <p:blipFill>
          <a:blip r:embed="rId9">
            <a:alphaModFix amt="74000"/>
          </a:blip>
          <a:srcRect l="128" t="26683" r="-128" b="-4046"/>
          <a:stretch/>
        </p:blipFill>
        <p:spPr>
          <a:xfrm>
            <a:off x="5582285" y="0"/>
            <a:ext cx="6927215" cy="2076450"/>
          </a:xfrm>
          <a:prstGeom prst="rect">
            <a:avLst/>
          </a:prstGeom>
        </p:spPr>
      </p:pic>
      <p:sp>
        <p:nvSpPr>
          <p:cNvPr id="10" name="Text 0"/>
          <p:cNvSpPr/>
          <p:nvPr/>
        </p:nvSpPr>
        <p:spPr>
          <a:xfrm>
            <a:off x="789940" y="394335"/>
            <a:ext cx="6780530" cy="622935"/>
          </a:xfrm>
          <a:prstGeom prst="rect">
            <a:avLst/>
          </a:prstGeom>
          <a:noFill/>
          <a:ln/>
        </p:spPr>
        <p:txBody>
          <a:bodyPr wrap="square" lIns="91440" tIns="45720" rIns="91440" bIns="45720" rtlCol="0" anchor="ctr"/>
          <a:lstStyle/>
          <a:p>
            <a:pPr marL="0" indent="0" algn="l">
              <a:lnSpc>
                <a:spcPct val="100000"/>
              </a:lnSpc>
              <a:buNone/>
            </a:pPr>
            <a:r>
              <a:rPr lang="en-US" sz="3000" b="1" dirty="0">
                <a:solidFill>
                  <a:srgbClr val="000000"/>
                </a:solidFill>
                <a:latin typeface="Times New Roman" panose="02020603050405020304" pitchFamily="18" charset="0"/>
                <a:ea typeface="MiSans" pitchFamily="34" charset="-122"/>
                <a:cs typeface="Times New Roman" panose="02020603050405020304" pitchFamily="18" charset="0"/>
              </a:rPr>
              <a:t>Khái quát </a:t>
            </a:r>
            <a:r>
              <a:rPr lang="en-US" sz="3000" b="1" dirty="0" err="1">
                <a:solidFill>
                  <a:srgbClr val="000000"/>
                </a:solidFill>
                <a:latin typeface="Times New Roman" panose="02020603050405020304" pitchFamily="18" charset="0"/>
                <a:ea typeface="MiSans" pitchFamily="34" charset="-122"/>
                <a:cs typeface="Times New Roman" panose="02020603050405020304" pitchFamily="18" charset="0"/>
              </a:rPr>
              <a:t>về</a:t>
            </a:r>
            <a:r>
              <a:rPr lang="en-US" sz="3000" b="1" dirty="0">
                <a:solidFill>
                  <a:srgbClr val="000000"/>
                </a:solidFill>
                <a:latin typeface="Times New Roman" panose="02020603050405020304" pitchFamily="18" charset="0"/>
                <a:ea typeface="MiSans" pitchFamily="34" charset="-122"/>
                <a:cs typeface="Times New Roman" panose="02020603050405020304" pitchFamily="18" charset="0"/>
              </a:rPr>
              <a:t> </a:t>
            </a:r>
            <a:r>
              <a:rPr lang="en-US" sz="3000" b="1" dirty="0" err="1" smtClean="0">
                <a:solidFill>
                  <a:srgbClr val="000000"/>
                </a:solidFill>
                <a:latin typeface="Times New Roman" panose="02020603050405020304" pitchFamily="18" charset="0"/>
                <a:ea typeface="MiSans" pitchFamily="34" charset="-122"/>
                <a:cs typeface="Times New Roman" panose="02020603050405020304" pitchFamily="18" charset="0"/>
              </a:rPr>
              <a:t>tổ</a:t>
            </a:r>
            <a:r>
              <a:rPr lang="en-US" sz="3000" b="1"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sz="3000" b="1" dirty="0" err="1" smtClean="0">
                <a:solidFill>
                  <a:srgbClr val="000000"/>
                </a:solidFill>
                <a:latin typeface="Times New Roman" panose="02020603050405020304" pitchFamily="18" charset="0"/>
                <a:ea typeface="MiSans" pitchFamily="34" charset="-122"/>
                <a:cs typeface="Times New Roman" panose="02020603050405020304" pitchFamily="18" charset="0"/>
              </a:rPr>
              <a:t>chức</a:t>
            </a:r>
            <a:r>
              <a:rPr lang="en-US" sz="3000" b="1" dirty="0" smtClean="0">
                <a:solidFill>
                  <a:srgbClr val="000000"/>
                </a:solidFill>
                <a:latin typeface="Times New Roman" panose="02020603050405020304" pitchFamily="18" charset="0"/>
                <a:ea typeface="MiSans" pitchFamily="34" charset="-122"/>
                <a:cs typeface="Times New Roman" panose="02020603050405020304" pitchFamily="18" charset="0"/>
              </a:rPr>
              <a:t> CQĐP</a:t>
            </a:r>
            <a:r>
              <a:rPr lang="en-US" sz="3000" b="1"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sz="3000" b="1" dirty="0" smtClean="0">
                <a:solidFill>
                  <a:srgbClr val="000000"/>
                </a:solidFill>
                <a:latin typeface="Times New Roman" panose="02020603050405020304" pitchFamily="18" charset="0"/>
                <a:ea typeface="MiSans" pitchFamily="34" charset="-122"/>
                <a:cs typeface="Times New Roman" panose="02020603050405020304" pitchFamily="18" charset="0"/>
              </a:rPr>
              <a:t>02 </a:t>
            </a:r>
            <a:r>
              <a:rPr lang="en-US" sz="3000" b="1" dirty="0">
                <a:solidFill>
                  <a:srgbClr val="000000"/>
                </a:solidFill>
                <a:latin typeface="Times New Roman" panose="02020603050405020304" pitchFamily="18" charset="0"/>
                <a:ea typeface="MiSans" pitchFamily="34" charset="-122"/>
                <a:cs typeface="Times New Roman" panose="02020603050405020304" pitchFamily="18" charset="0"/>
              </a:rPr>
              <a:t>cấp</a:t>
            </a:r>
            <a:endParaRPr lang="en-US" sz="3000" dirty="0">
              <a:latin typeface="Times New Roman" panose="02020603050405020304" pitchFamily="18" charset="0"/>
              <a:cs typeface="Times New Roman" panose="02020603050405020304" pitchFamily="18" charset="0"/>
            </a:endParaRPr>
          </a:p>
        </p:txBody>
      </p:sp>
      <p:pic>
        <p:nvPicPr>
          <p:cNvPr id="11" name="Image 8" descr="https://test-kimi-img.moonshot.cn/pub/slides/slides_tmpl/image/25-07-11-18:10:17-d1oe62dcmrb5eq9iqbcg.png"/>
          <p:cNvPicPr>
            <a:picLocks noChangeAspect="1"/>
          </p:cNvPicPr>
          <p:nvPr/>
        </p:nvPicPr>
        <p:blipFill>
          <a:blip r:embed="rId10"/>
          <a:stretch>
            <a:fillRect/>
          </a:stretch>
        </p:blipFill>
        <p:spPr>
          <a:xfrm>
            <a:off x="168275" y="881765"/>
            <a:ext cx="6114415" cy="2200910"/>
          </a:xfrm>
          <a:prstGeom prst="rect">
            <a:avLst/>
          </a:prstGeom>
        </p:spPr>
      </p:pic>
      <p:sp>
        <p:nvSpPr>
          <p:cNvPr id="12" name="Text 1"/>
          <p:cNvSpPr/>
          <p:nvPr/>
        </p:nvSpPr>
        <p:spPr>
          <a:xfrm>
            <a:off x="280170" y="1728220"/>
            <a:ext cx="5672781" cy="1383665"/>
          </a:xfrm>
          <a:prstGeom prst="rect">
            <a:avLst/>
          </a:prstGeom>
          <a:noFill/>
          <a:ln/>
        </p:spPr>
        <p:txBody>
          <a:bodyPr wrap="square" lIns="91440" tIns="45720" rIns="91440" bIns="45720" rtlCol="0" anchor="t"/>
          <a:lstStyle/>
          <a:p>
            <a:pPr marL="0" indent="0" algn="just">
              <a:lnSpc>
                <a:spcPts val="2000"/>
              </a:lnSpc>
              <a:buNone/>
            </a:pP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Mô </a:t>
            </a:r>
            <a:r>
              <a:rPr lang="en-US" sz="2000" dirty="0" err="1">
                <a:solidFill>
                  <a:srgbClr val="262626"/>
                </a:solidFill>
                <a:latin typeface="Times New Roman" panose="02020603050405020304" pitchFamily="18" charset="0"/>
                <a:ea typeface="MiSans" pitchFamily="34" charset="-122"/>
                <a:cs typeface="Times New Roman" panose="02020603050405020304" pitchFamily="18" charset="0"/>
              </a:rPr>
              <a:t>hình</a:t>
            </a: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CQĐP 02</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cấp ra đời trong bối cảnh cần đổi mới quản lý nhà nước, nhằm nâng </a:t>
            </a:r>
            <a:r>
              <a:rPr lang="en-US" sz="2000" dirty="0" err="1">
                <a:solidFill>
                  <a:srgbClr val="262626"/>
                </a:solidFill>
                <a:latin typeface="Times New Roman" panose="02020603050405020304" pitchFamily="18" charset="0"/>
                <a:ea typeface="MiSans" pitchFamily="34" charset="-122"/>
                <a:cs typeface="Times New Roman" panose="02020603050405020304" pitchFamily="18" charset="0"/>
              </a:rPr>
              <a:t>cao</a:t>
            </a: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hiệu</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năng</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hiệu</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lực</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hiệu</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a:solidFill>
                  <a:srgbClr val="262626"/>
                </a:solidFill>
                <a:latin typeface="Times New Roman" panose="02020603050405020304" pitchFamily="18" charset="0"/>
                <a:ea typeface="MiSans" pitchFamily="34" charset="-122"/>
                <a:cs typeface="Times New Roman" panose="02020603050405020304" pitchFamily="18" charset="0"/>
              </a:rPr>
              <a:t>quả</a:t>
            </a: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của</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bộ máy chính quyền. Nó không chỉ là sự thay đổi về tổ chức mà còn là bước chuyển mình toàn diện của phương thức quản trị ở cấp địa phương, hướng tới lợi ích của người dân và doanh nghiệp.</a:t>
            </a:r>
            <a:endParaRPr lang="en-US" sz="2000" dirty="0">
              <a:latin typeface="Times New Roman" panose="02020603050405020304" pitchFamily="18" charset="0"/>
              <a:cs typeface="Times New Roman" panose="02020603050405020304" pitchFamily="18" charset="0"/>
            </a:endParaRPr>
          </a:p>
        </p:txBody>
      </p:sp>
      <p:sp>
        <p:nvSpPr>
          <p:cNvPr id="13" name="Text 2"/>
          <p:cNvSpPr/>
          <p:nvPr/>
        </p:nvSpPr>
        <p:spPr>
          <a:xfrm>
            <a:off x="2229476" y="1075227"/>
            <a:ext cx="5899611" cy="368329"/>
          </a:xfrm>
          <a:prstGeom prst="rect">
            <a:avLst/>
          </a:prstGeom>
          <a:noFill/>
          <a:ln/>
        </p:spPr>
        <p:txBody>
          <a:bodyPr wrap="square" lIns="91440" tIns="45720" rIns="91440" bIns="45720" rtlCol="0" anchor="ctr"/>
          <a:lstStyle/>
          <a:p>
            <a:pPr marL="0" indent="0" algn="l">
              <a:lnSpc>
                <a:spcPct val="100000"/>
              </a:lnSpc>
              <a:buNone/>
            </a:pPr>
            <a:r>
              <a:rPr lang="en-US" sz="2000" b="1" dirty="0">
                <a:solidFill>
                  <a:srgbClr val="4874CB"/>
                </a:solidFill>
                <a:latin typeface="Times New Roman" panose="02020603050405020304" pitchFamily="18" charset="0"/>
                <a:ea typeface="MiSans" pitchFamily="34" charset="-122"/>
                <a:cs typeface="Times New Roman" panose="02020603050405020304" pitchFamily="18" charset="0"/>
              </a:rPr>
              <a:t>Lý do ra đời</a:t>
            </a:r>
            <a:endParaRPr lang="en-US" sz="2000" dirty="0">
              <a:latin typeface="Times New Roman" panose="02020603050405020304" pitchFamily="18" charset="0"/>
              <a:cs typeface="Times New Roman" panose="02020603050405020304" pitchFamily="18" charset="0"/>
            </a:endParaRPr>
          </a:p>
        </p:txBody>
      </p:sp>
      <p:sp>
        <p:nvSpPr>
          <p:cNvPr id="14" name="Text 3"/>
          <p:cNvSpPr/>
          <p:nvPr/>
        </p:nvSpPr>
        <p:spPr>
          <a:xfrm>
            <a:off x="129540" y="4314825"/>
            <a:ext cx="4147820" cy="1706880"/>
          </a:xfrm>
          <a:prstGeom prst="rect">
            <a:avLst/>
          </a:prstGeom>
          <a:noFill/>
          <a:ln/>
        </p:spPr>
        <p:txBody>
          <a:bodyPr wrap="square" lIns="91440" tIns="45720" rIns="91440" bIns="45720" rtlCol="0" anchor="t"/>
          <a:lstStyle/>
          <a:p>
            <a:pPr marL="0" indent="0" algn="just">
              <a:lnSpc>
                <a:spcPct val="150000"/>
              </a:lnSpc>
              <a:buNone/>
            </a:pPr>
            <a:endParaRPr lang="en-US" sz="1600" dirty="0">
              <a:latin typeface="Times New Roman" panose="02020603050405020304" pitchFamily="18" charset="0"/>
              <a:cs typeface="Times New Roman" panose="02020603050405020304" pitchFamily="18" charset="0"/>
            </a:endParaRPr>
          </a:p>
        </p:txBody>
      </p:sp>
      <p:pic>
        <p:nvPicPr>
          <p:cNvPr id="15" name="Image 9" descr="https://test-kimi-img.moonshot.cn/pub/slides/slides_tmpl/image/25-07-11-18:10:17-d1oe62dcmrb5eq9iqbd0.png"/>
          <p:cNvPicPr>
            <a:picLocks noChangeAspect="1"/>
          </p:cNvPicPr>
          <p:nvPr/>
        </p:nvPicPr>
        <p:blipFill>
          <a:blip r:embed="rId11"/>
          <a:stretch>
            <a:fillRect/>
          </a:stretch>
        </p:blipFill>
        <p:spPr>
          <a:xfrm>
            <a:off x="7082359" y="3755270"/>
            <a:ext cx="4639310" cy="2828290"/>
          </a:xfrm>
          <a:prstGeom prst="rect">
            <a:avLst/>
          </a:prstGeom>
        </p:spPr>
      </p:pic>
      <p:sp>
        <p:nvSpPr>
          <p:cNvPr id="17" name="Text 5"/>
          <p:cNvSpPr/>
          <p:nvPr/>
        </p:nvSpPr>
        <p:spPr>
          <a:xfrm>
            <a:off x="7314565" y="3949224"/>
            <a:ext cx="3708400" cy="538480"/>
          </a:xfrm>
          <a:prstGeom prst="rect">
            <a:avLst/>
          </a:prstGeom>
          <a:noFill/>
          <a:ln/>
        </p:spPr>
        <p:txBody>
          <a:bodyPr wrap="square" lIns="91440" tIns="45720" rIns="91440" bIns="45720" rtlCol="0" anchor="ctr"/>
          <a:lstStyle/>
          <a:p>
            <a:pPr marL="0" indent="0" algn="ctr">
              <a:lnSpc>
                <a:spcPct val="100000"/>
              </a:lnSpc>
              <a:buNone/>
            </a:pPr>
            <a:r>
              <a:rPr lang="en-US" sz="2000" b="1" dirty="0">
                <a:solidFill>
                  <a:srgbClr val="4874CB"/>
                </a:solidFill>
                <a:latin typeface="Times New Roman" panose="02020603050405020304" pitchFamily="18" charset="0"/>
                <a:ea typeface="MiSans" pitchFamily="34" charset="-122"/>
                <a:cs typeface="Times New Roman" panose="02020603050405020304" pitchFamily="18" charset="0"/>
              </a:rPr>
              <a:t>Ý nghĩa của mô hình</a:t>
            </a:r>
            <a:endParaRPr lang="en-US" sz="2000" dirty="0">
              <a:latin typeface="Times New Roman" panose="02020603050405020304" pitchFamily="18" charset="0"/>
              <a:cs typeface="Times New Roman" panose="02020603050405020304" pitchFamily="18" charset="0"/>
            </a:endParaRPr>
          </a:p>
        </p:txBody>
      </p:sp>
      <p:sp>
        <p:nvSpPr>
          <p:cNvPr id="18" name="Text 6"/>
          <p:cNvSpPr/>
          <p:nvPr/>
        </p:nvSpPr>
        <p:spPr>
          <a:xfrm>
            <a:off x="7082359" y="4407852"/>
            <a:ext cx="4121150" cy="1706880"/>
          </a:xfrm>
          <a:prstGeom prst="rect">
            <a:avLst/>
          </a:prstGeom>
          <a:noFill/>
          <a:ln/>
        </p:spPr>
        <p:txBody>
          <a:bodyPr wrap="square" lIns="91440" tIns="45720" rIns="91440" bIns="45720" rtlCol="0" anchor="t"/>
          <a:lstStyle/>
          <a:p>
            <a:pPr marL="0" indent="0" algn="just">
              <a:lnSpc>
                <a:spcPts val="2000"/>
              </a:lnSpc>
              <a:buNone/>
            </a:pP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Mô hình này mang lại nhiều lợi ích như </a:t>
            </a:r>
            <a:r>
              <a:rPr lang="en-US" sz="2000" dirty="0" err="1">
                <a:solidFill>
                  <a:srgbClr val="262626"/>
                </a:solidFill>
                <a:latin typeface="Times New Roman" panose="02020603050405020304" pitchFamily="18" charset="0"/>
                <a:ea typeface="MiSans" pitchFamily="34" charset="-122"/>
                <a:cs typeface="Times New Roman" panose="02020603050405020304" pitchFamily="18" charset="0"/>
              </a:rPr>
              <a:t>giảm</a:t>
            </a: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tầng</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nấc</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trung</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gian</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thu</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gọn</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đầu</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mối</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tăng cường trách nhiệm của từng cấp </a:t>
            </a:r>
            <a:r>
              <a:rPr lang="en-US" sz="2000" dirty="0" err="1">
                <a:solidFill>
                  <a:srgbClr val="262626"/>
                </a:solidFill>
                <a:latin typeface="Times New Roman" panose="02020603050405020304" pitchFamily="18" charset="0"/>
                <a:ea typeface="MiSans" pitchFamily="34" charset="-122"/>
                <a:cs typeface="Times New Roman" panose="02020603050405020304" pitchFamily="18" charset="0"/>
              </a:rPr>
              <a:t>chính</a:t>
            </a: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quyền</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tạo</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điều kiện để các địa phương </a:t>
            </a:r>
            <a:r>
              <a:rPr lang="en-US" sz="2000" dirty="0" err="1">
                <a:solidFill>
                  <a:srgbClr val="262626"/>
                </a:solidFill>
                <a:latin typeface="Times New Roman" panose="02020603050405020304" pitchFamily="18" charset="0"/>
                <a:ea typeface="MiSans" pitchFamily="34" charset="-122"/>
                <a:cs typeface="Times New Roman" panose="02020603050405020304" pitchFamily="18" charset="0"/>
              </a:rPr>
              <a:t>tự</a:t>
            </a: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chủ</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tự</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chịu</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trách</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nhiệm</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trong việc giải quyết các vấn đề địa phương, từ đó thúc đẩy sự phát triển kinh tế - xã hội của </a:t>
            </a:r>
            <a:r>
              <a:rPr lang="en-US" sz="2000" dirty="0" err="1">
                <a:solidFill>
                  <a:srgbClr val="262626"/>
                </a:solidFill>
                <a:latin typeface="Times New Roman" panose="02020603050405020304" pitchFamily="18" charset="0"/>
                <a:ea typeface="MiSans" pitchFamily="34" charset="-122"/>
                <a:cs typeface="Times New Roman" panose="02020603050405020304" pitchFamily="18" charset="0"/>
              </a:rPr>
              <a:t>từng</a:t>
            </a:r>
            <a:r>
              <a:rPr lang="en-US" sz="20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ĐP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và</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cả</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2000" dirty="0" err="1" smtClean="0">
                <a:solidFill>
                  <a:srgbClr val="262626"/>
                </a:solidFill>
                <a:latin typeface="Times New Roman" panose="02020603050405020304" pitchFamily="18" charset="0"/>
                <a:ea typeface="MiSans" pitchFamily="34" charset="-122"/>
                <a:cs typeface="Times New Roman" panose="02020603050405020304" pitchFamily="18" charset="0"/>
              </a:rPr>
              <a:t>nước</a:t>
            </a:r>
            <a:r>
              <a:rPr lang="en-US" sz="2000" dirty="0" smtClean="0">
                <a:solidFill>
                  <a:srgbClr val="262626"/>
                </a:solidFill>
                <a:latin typeface="Times New Roman" panose="02020603050405020304" pitchFamily="18" charset="0"/>
                <a:ea typeface="MiSans" pitchFamily="34" charset="-122"/>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pic>
        <p:nvPicPr>
          <p:cNvPr id="19" name="Image 10" descr="https://test-kimi-img.moonshot.cn/pub/slides/slides_tmpl/image/25-07-11-18:10:17-d1oe62dcmrb5eq9iqbe0.png"/>
          <p:cNvPicPr>
            <a:picLocks noChangeAspect="1"/>
          </p:cNvPicPr>
          <p:nvPr/>
        </p:nvPicPr>
        <p:blipFill>
          <a:blip r:embed="rId12"/>
          <a:stretch>
            <a:fillRect/>
          </a:stretch>
        </p:blipFill>
        <p:spPr>
          <a:xfrm>
            <a:off x="4359910" y="1211580"/>
            <a:ext cx="640080" cy="32321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2290753" y="325203"/>
            <a:ext cx="7147539" cy="482203"/>
          </a:xfrm>
          <a:prstGeom prst="rect">
            <a:avLst/>
          </a:prstGeom>
          <a:noFill/>
          <a:ln/>
        </p:spPr>
        <p:txBody>
          <a:bodyPr wrap="none" lIns="0" tIns="0" rIns="0" bIns="0" rtlCol="0" anchor="t"/>
          <a:lstStyle/>
          <a:p>
            <a:pPr algn="ctr">
              <a:lnSpc>
                <a:spcPts val="3792"/>
              </a:lnSpc>
            </a:pPr>
            <a:r>
              <a:rPr lang="en-US" sz="4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Mục</a:t>
            </a:r>
            <a:r>
              <a:rPr lang="en-US" sz="4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4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tiêu</a:t>
            </a:r>
            <a:r>
              <a:rPr lang="en-US" sz="4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4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của</a:t>
            </a:r>
            <a:r>
              <a:rPr lang="en-US" sz="4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4000" b="1" dirty="0" err="1">
                <a:solidFill>
                  <a:srgbClr val="124E73"/>
                </a:solidFill>
                <a:latin typeface="Times New Roman" panose="02020603050405020304" pitchFamily="18" charset="0"/>
                <a:ea typeface="MuseoModerno Medium" pitchFamily="34" charset="-122"/>
                <a:cs typeface="Times New Roman" panose="02020603050405020304" pitchFamily="18" charset="0"/>
              </a:rPr>
              <a:t>m</a:t>
            </a:r>
            <a:r>
              <a:rPr lang="en-US" sz="4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ô</a:t>
            </a:r>
            <a:r>
              <a:rPr lang="en-US" sz="4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4000" b="1" dirty="0" err="1">
                <a:solidFill>
                  <a:srgbClr val="124E73"/>
                </a:solidFill>
                <a:latin typeface="Times New Roman" panose="02020603050405020304" pitchFamily="18" charset="0"/>
                <a:ea typeface="MuseoModerno Medium" pitchFamily="34" charset="-122"/>
                <a:cs typeface="Times New Roman" panose="02020603050405020304" pitchFamily="18" charset="0"/>
              </a:rPr>
              <a:t>hình</a:t>
            </a:r>
            <a:r>
              <a:rPr lang="en-US" sz="4000" b="1" dirty="0">
                <a:solidFill>
                  <a:srgbClr val="124E73"/>
                </a:solidFill>
                <a:latin typeface="Times New Roman" panose="02020603050405020304" pitchFamily="18" charset="0"/>
                <a:ea typeface="MuseoModerno Medium" pitchFamily="34" charset="-122"/>
                <a:cs typeface="Times New Roman" panose="02020603050405020304" pitchFamily="18" charset="0"/>
              </a:rPr>
              <a:t> </a:t>
            </a:r>
            <a:endParaRPr lang="en-US" sz="4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endParaRPr>
          </a:p>
          <a:p>
            <a:pPr algn="ctr">
              <a:lnSpc>
                <a:spcPts val="3792"/>
              </a:lnSpc>
            </a:pPr>
            <a:r>
              <a:rPr lang="en-US" sz="4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Chính</a:t>
            </a:r>
            <a:r>
              <a:rPr lang="en-US" sz="4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4000" b="1" dirty="0" err="1">
                <a:solidFill>
                  <a:srgbClr val="124E73"/>
                </a:solidFill>
                <a:latin typeface="Times New Roman" panose="02020603050405020304" pitchFamily="18" charset="0"/>
                <a:ea typeface="MuseoModerno Medium" pitchFamily="34" charset="-122"/>
                <a:cs typeface="Times New Roman" panose="02020603050405020304" pitchFamily="18" charset="0"/>
              </a:rPr>
              <a:t>quyền</a:t>
            </a:r>
            <a:r>
              <a:rPr lang="en-US" sz="4000" b="1" dirty="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4000" b="1" dirty="0" err="1">
                <a:solidFill>
                  <a:srgbClr val="124E73"/>
                </a:solidFill>
                <a:latin typeface="Times New Roman" panose="02020603050405020304" pitchFamily="18" charset="0"/>
                <a:ea typeface="MuseoModerno Medium" pitchFamily="34" charset="-122"/>
                <a:cs typeface="Times New Roman" panose="02020603050405020304" pitchFamily="18" charset="0"/>
              </a:rPr>
              <a:t>đ</a:t>
            </a:r>
            <a:r>
              <a:rPr lang="en-US" sz="4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ịa</a:t>
            </a:r>
            <a:r>
              <a:rPr lang="en-US" sz="4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4000" b="1" dirty="0" err="1">
                <a:solidFill>
                  <a:srgbClr val="124E73"/>
                </a:solidFill>
                <a:latin typeface="Times New Roman" panose="02020603050405020304" pitchFamily="18" charset="0"/>
                <a:ea typeface="MuseoModerno Medium" pitchFamily="34" charset="-122"/>
                <a:cs typeface="Times New Roman" panose="02020603050405020304" pitchFamily="18" charset="0"/>
              </a:rPr>
              <a:t>phương</a:t>
            </a:r>
            <a:r>
              <a:rPr lang="en-US" sz="4000" b="1" dirty="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4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02 </a:t>
            </a:r>
            <a:r>
              <a:rPr lang="en-US" sz="4000" b="1" dirty="0">
                <a:solidFill>
                  <a:srgbClr val="124E73"/>
                </a:solidFill>
                <a:latin typeface="Times New Roman" panose="02020603050405020304" pitchFamily="18" charset="0"/>
                <a:ea typeface="MuseoModerno Medium" pitchFamily="34" charset="-122"/>
                <a:cs typeface="Times New Roman" panose="02020603050405020304" pitchFamily="18" charset="0"/>
              </a:rPr>
              <a:t>cấp</a:t>
            </a:r>
            <a:endParaRPr lang="en-US" sz="4000" b="1" dirty="0">
              <a:latin typeface="Times New Roman" panose="02020603050405020304" pitchFamily="18" charset="0"/>
              <a:cs typeface="Times New Roman" panose="02020603050405020304" pitchFamily="18" charset="0"/>
            </a:endParaRPr>
          </a:p>
        </p:txBody>
      </p:sp>
      <p:sp>
        <p:nvSpPr>
          <p:cNvPr id="4" name="Shape 2"/>
          <p:cNvSpPr/>
          <p:nvPr/>
        </p:nvSpPr>
        <p:spPr>
          <a:xfrm>
            <a:off x="617140" y="1871738"/>
            <a:ext cx="5401668" cy="1756716"/>
          </a:xfrm>
          <a:prstGeom prst="roundRect">
            <a:avLst>
              <a:gd name="adj" fmla="val 1536"/>
            </a:avLst>
          </a:prstGeom>
          <a:solidFill>
            <a:srgbClr val="F3EEE3"/>
          </a:solidFill>
          <a:ln/>
        </p:spPr>
      </p:sp>
      <p:sp>
        <p:nvSpPr>
          <p:cNvPr id="5" name="Shape 3"/>
          <p:cNvSpPr/>
          <p:nvPr/>
        </p:nvSpPr>
        <p:spPr>
          <a:xfrm>
            <a:off x="771426" y="2395240"/>
            <a:ext cx="462856" cy="462856"/>
          </a:xfrm>
          <a:prstGeom prst="roundRect">
            <a:avLst>
              <a:gd name="adj" fmla="val 16461363"/>
            </a:avLst>
          </a:prstGeom>
          <a:solidFill>
            <a:srgbClr val="325F7B"/>
          </a:solidFill>
          <a:ln/>
        </p:spPr>
      </p:sp>
      <p:pic>
        <p:nvPicPr>
          <p:cNvPr id="6" name="Image 0" descr="preencoded.png"/>
          <p:cNvPicPr>
            <a:picLocks noChangeAspect="1"/>
          </p:cNvPicPr>
          <p:nvPr/>
        </p:nvPicPr>
        <p:blipFill>
          <a:blip r:embed="rId3"/>
          <a:stretch>
            <a:fillRect/>
          </a:stretch>
        </p:blipFill>
        <p:spPr>
          <a:xfrm>
            <a:off x="898723" y="2496443"/>
            <a:ext cx="208260" cy="260350"/>
          </a:xfrm>
          <a:prstGeom prst="rect">
            <a:avLst/>
          </a:prstGeom>
        </p:spPr>
      </p:pic>
      <p:sp>
        <p:nvSpPr>
          <p:cNvPr id="7" name="Text 4"/>
          <p:cNvSpPr/>
          <p:nvPr/>
        </p:nvSpPr>
        <p:spPr>
          <a:xfrm>
            <a:off x="771426" y="3012381"/>
            <a:ext cx="1928515" cy="241102"/>
          </a:xfrm>
          <a:prstGeom prst="rect">
            <a:avLst/>
          </a:prstGeom>
          <a:noFill/>
          <a:ln/>
        </p:spPr>
        <p:txBody>
          <a:bodyPr wrap="none" lIns="0" tIns="0" rIns="0" bIns="0" rtlCol="0" anchor="t"/>
          <a:lstStyle/>
          <a:p>
            <a:pPr>
              <a:lnSpc>
                <a:spcPts val="1875"/>
              </a:lnSpc>
            </a:pPr>
            <a:r>
              <a:rPr lang="en-US" sz="2200" b="1" dirty="0">
                <a:solidFill>
                  <a:srgbClr val="2B4150"/>
                </a:solidFill>
                <a:latin typeface="Times New Roman" panose="02020603050405020304" pitchFamily="18" charset="0"/>
                <a:ea typeface="MuseoModerno Medium" pitchFamily="34" charset="-122"/>
                <a:cs typeface="Times New Roman" panose="02020603050405020304" pitchFamily="18" charset="0"/>
              </a:rPr>
              <a:t>Bộ </a:t>
            </a:r>
            <a:r>
              <a:rPr lang="en-US" sz="2200" b="1" dirty="0" err="1">
                <a:solidFill>
                  <a:srgbClr val="2B4150"/>
                </a:solidFill>
                <a:latin typeface="Times New Roman" panose="02020603050405020304" pitchFamily="18" charset="0"/>
                <a:ea typeface="MuseoModerno Medium" pitchFamily="34" charset="-122"/>
                <a:cs typeface="Times New Roman" panose="02020603050405020304" pitchFamily="18" charset="0"/>
              </a:rPr>
              <a:t>máy</a:t>
            </a:r>
            <a:r>
              <a:rPr lang="en-US" sz="2200" b="1" dirty="0">
                <a:solidFill>
                  <a:srgbClr val="2B4150"/>
                </a:solidFill>
                <a:latin typeface="Times New Roman" panose="02020603050405020304" pitchFamily="18" charset="0"/>
                <a:ea typeface="MuseoModerno Medium" pitchFamily="34" charset="-122"/>
                <a:cs typeface="Times New Roman" panose="02020603050405020304" pitchFamily="18" charset="0"/>
              </a:rPr>
              <a:t> </a:t>
            </a:r>
            <a:r>
              <a:rPr lang="en-US" sz="2200" b="1" dirty="0" err="1" smtClean="0">
                <a:solidFill>
                  <a:srgbClr val="2B4150"/>
                </a:solidFill>
                <a:latin typeface="Times New Roman" panose="02020603050405020304" pitchFamily="18" charset="0"/>
                <a:ea typeface="MuseoModerno Medium" pitchFamily="34" charset="-122"/>
                <a:cs typeface="Times New Roman" panose="02020603050405020304" pitchFamily="18" charset="0"/>
              </a:rPr>
              <a:t>tinh</a:t>
            </a:r>
            <a:r>
              <a:rPr lang="en-US" sz="2200" b="1" dirty="0" smtClean="0">
                <a:solidFill>
                  <a:srgbClr val="2B4150"/>
                </a:solidFill>
                <a:latin typeface="Times New Roman" panose="02020603050405020304" pitchFamily="18" charset="0"/>
                <a:ea typeface="MuseoModerno Medium" pitchFamily="34" charset="-122"/>
                <a:cs typeface="Times New Roman" panose="02020603050405020304" pitchFamily="18" charset="0"/>
              </a:rPr>
              <a:t> </a:t>
            </a:r>
            <a:r>
              <a:rPr lang="en-US" sz="2200" b="1" dirty="0" err="1" smtClean="0">
                <a:solidFill>
                  <a:srgbClr val="2B4150"/>
                </a:solidFill>
                <a:latin typeface="Times New Roman" panose="02020603050405020304" pitchFamily="18" charset="0"/>
                <a:ea typeface="MuseoModerno Medium" pitchFamily="34" charset="-122"/>
                <a:cs typeface="Times New Roman" panose="02020603050405020304" pitchFamily="18" charset="0"/>
              </a:rPr>
              <a:t>gọn</a:t>
            </a:r>
            <a:r>
              <a:rPr lang="en-US" sz="2200" b="1" dirty="0" smtClean="0">
                <a:solidFill>
                  <a:srgbClr val="2B4150"/>
                </a:solidFill>
                <a:latin typeface="Times New Roman" panose="02020603050405020304" pitchFamily="18" charset="0"/>
                <a:ea typeface="MuseoModerno Medium" pitchFamily="34" charset="-122"/>
                <a:cs typeface="Times New Roman" panose="02020603050405020304" pitchFamily="18" charset="0"/>
              </a:rPr>
              <a:t> </a:t>
            </a:r>
            <a:r>
              <a:rPr lang="en-US" sz="2200" b="1" dirty="0" err="1" smtClean="0">
                <a:solidFill>
                  <a:srgbClr val="2B4150"/>
                </a:solidFill>
                <a:latin typeface="Times New Roman" panose="02020603050405020304" pitchFamily="18" charset="0"/>
                <a:ea typeface="MuseoModerno Medium" pitchFamily="34" charset="-122"/>
                <a:cs typeface="Times New Roman" panose="02020603050405020304" pitchFamily="18" charset="0"/>
              </a:rPr>
              <a:t>hơn</a:t>
            </a:r>
            <a:endParaRPr lang="en-US" sz="2200" b="1" dirty="0">
              <a:latin typeface="Times New Roman" panose="02020603050405020304" pitchFamily="18" charset="0"/>
              <a:cs typeface="Times New Roman" panose="02020603050405020304" pitchFamily="18" charset="0"/>
            </a:endParaRPr>
          </a:p>
        </p:txBody>
      </p:sp>
      <p:sp>
        <p:nvSpPr>
          <p:cNvPr id="8" name="Text 5"/>
          <p:cNvSpPr/>
          <p:nvPr/>
        </p:nvSpPr>
        <p:spPr>
          <a:xfrm>
            <a:off x="771426" y="3346053"/>
            <a:ext cx="5093097" cy="246857"/>
          </a:xfrm>
          <a:prstGeom prst="rect">
            <a:avLst/>
          </a:prstGeom>
          <a:noFill/>
          <a:ln/>
        </p:spPr>
        <p:txBody>
          <a:bodyPr wrap="none" lIns="0" tIns="0" rIns="0" bIns="0" rtlCol="0" anchor="t"/>
          <a:lstStyle/>
          <a:p>
            <a:pPr>
              <a:lnSpc>
                <a:spcPts val="1917"/>
              </a:lnSpc>
            </a:pPr>
            <a:r>
              <a:rPr lang="en-US" sz="1900" dirty="0">
                <a:solidFill>
                  <a:srgbClr val="2B4150"/>
                </a:solidFill>
                <a:latin typeface="Times New Roman" panose="02020603050405020304" pitchFamily="18" charset="0"/>
                <a:ea typeface="Source Sans 3" pitchFamily="34" charset="-122"/>
                <a:cs typeface="Times New Roman" panose="02020603050405020304" pitchFamily="18" charset="0"/>
              </a:rPr>
              <a:t>Giúp tối ưu hóa hoạt động và giảm thiểu sự cồng kềnh</a:t>
            </a:r>
            <a:r>
              <a:rPr lang="en-US" sz="1900" dirty="0">
                <a:solidFill>
                  <a:srgbClr val="2B4150"/>
                </a:solidFill>
                <a:latin typeface="Source Sans 3" pitchFamily="34" charset="0"/>
                <a:ea typeface="Source Sans 3" pitchFamily="34" charset="-122"/>
                <a:cs typeface="Source Sans 3" pitchFamily="34" charset="-120"/>
              </a:rPr>
              <a:t>.</a:t>
            </a:r>
            <a:endParaRPr lang="en-US" sz="1900" dirty="0"/>
          </a:p>
        </p:txBody>
      </p:sp>
      <p:sp>
        <p:nvSpPr>
          <p:cNvPr id="9" name="Shape 6"/>
          <p:cNvSpPr/>
          <p:nvPr/>
        </p:nvSpPr>
        <p:spPr>
          <a:xfrm>
            <a:off x="6241477" y="1919177"/>
            <a:ext cx="5401767" cy="1742906"/>
          </a:xfrm>
          <a:prstGeom prst="roundRect">
            <a:avLst>
              <a:gd name="adj" fmla="val 1536"/>
            </a:avLst>
          </a:prstGeom>
          <a:solidFill>
            <a:srgbClr val="F3EEE3"/>
          </a:solidFill>
          <a:ln/>
        </p:spPr>
      </p:sp>
      <p:sp>
        <p:nvSpPr>
          <p:cNvPr id="10" name="Shape 7"/>
          <p:cNvSpPr/>
          <p:nvPr/>
        </p:nvSpPr>
        <p:spPr>
          <a:xfrm>
            <a:off x="6327379" y="2395240"/>
            <a:ext cx="462856" cy="462856"/>
          </a:xfrm>
          <a:prstGeom prst="roundRect">
            <a:avLst>
              <a:gd name="adj" fmla="val 16461363"/>
            </a:avLst>
          </a:prstGeom>
          <a:solidFill>
            <a:srgbClr val="325F7B"/>
          </a:solidFill>
          <a:ln/>
        </p:spPr>
      </p:sp>
      <p:pic>
        <p:nvPicPr>
          <p:cNvPr id="11" name="Image 1" descr="preencoded.png"/>
          <p:cNvPicPr>
            <a:picLocks noChangeAspect="1"/>
          </p:cNvPicPr>
          <p:nvPr/>
        </p:nvPicPr>
        <p:blipFill>
          <a:blip r:embed="rId4"/>
          <a:stretch>
            <a:fillRect/>
          </a:stretch>
        </p:blipFill>
        <p:spPr>
          <a:xfrm>
            <a:off x="6454676" y="2496443"/>
            <a:ext cx="208260" cy="260350"/>
          </a:xfrm>
          <a:prstGeom prst="rect">
            <a:avLst/>
          </a:prstGeom>
        </p:spPr>
      </p:pic>
      <p:sp>
        <p:nvSpPr>
          <p:cNvPr id="12" name="Text 8"/>
          <p:cNvSpPr/>
          <p:nvPr/>
        </p:nvSpPr>
        <p:spPr>
          <a:xfrm>
            <a:off x="6327378" y="3012381"/>
            <a:ext cx="1928515" cy="241102"/>
          </a:xfrm>
          <a:prstGeom prst="rect">
            <a:avLst/>
          </a:prstGeom>
          <a:noFill/>
          <a:ln/>
        </p:spPr>
        <p:txBody>
          <a:bodyPr wrap="none" lIns="0" tIns="0" rIns="0" bIns="0" rtlCol="0" anchor="t"/>
          <a:lstStyle/>
          <a:p>
            <a:pPr>
              <a:lnSpc>
                <a:spcPts val="1875"/>
              </a:lnSpc>
            </a:pPr>
            <a:r>
              <a:rPr lang="en-US" sz="2200" b="1" dirty="0" err="1">
                <a:solidFill>
                  <a:srgbClr val="2B4150"/>
                </a:solidFill>
                <a:latin typeface="Times New Roman" panose="02020603050405020304" pitchFamily="18" charset="0"/>
                <a:ea typeface="MuseoModerno Medium" pitchFamily="34" charset="-122"/>
                <a:cs typeface="Times New Roman" panose="02020603050405020304" pitchFamily="18" charset="0"/>
              </a:rPr>
              <a:t>Chức</a:t>
            </a:r>
            <a:r>
              <a:rPr lang="en-US" sz="2200" b="1" dirty="0">
                <a:solidFill>
                  <a:srgbClr val="2B4150"/>
                </a:solidFill>
                <a:latin typeface="Times New Roman" panose="02020603050405020304" pitchFamily="18" charset="0"/>
                <a:ea typeface="MuseoModerno Medium" pitchFamily="34" charset="-122"/>
                <a:cs typeface="Times New Roman" panose="02020603050405020304" pitchFamily="18" charset="0"/>
              </a:rPr>
              <a:t> </a:t>
            </a:r>
            <a:r>
              <a:rPr lang="en-US" sz="2200" b="1" dirty="0" err="1" smtClean="0">
                <a:solidFill>
                  <a:srgbClr val="2B4150"/>
                </a:solidFill>
                <a:latin typeface="Times New Roman" panose="02020603050405020304" pitchFamily="18" charset="0"/>
                <a:ea typeface="MuseoModerno Medium" pitchFamily="34" charset="-122"/>
                <a:cs typeface="Times New Roman" panose="02020603050405020304" pitchFamily="18" charset="0"/>
              </a:rPr>
              <a:t>năng</a:t>
            </a:r>
            <a:r>
              <a:rPr lang="en-US" sz="2200" b="1" dirty="0" smtClean="0">
                <a:solidFill>
                  <a:srgbClr val="2B4150"/>
                </a:solidFill>
                <a:latin typeface="Times New Roman" panose="02020603050405020304" pitchFamily="18" charset="0"/>
                <a:ea typeface="MuseoModerno Medium" pitchFamily="34" charset="-122"/>
                <a:cs typeface="Times New Roman" panose="02020603050405020304" pitchFamily="18" charset="0"/>
              </a:rPr>
              <a:t>, </a:t>
            </a:r>
            <a:r>
              <a:rPr lang="en-US" sz="2200" b="1" dirty="0" err="1" smtClean="0">
                <a:solidFill>
                  <a:srgbClr val="2B4150"/>
                </a:solidFill>
                <a:latin typeface="Times New Roman" panose="02020603050405020304" pitchFamily="18" charset="0"/>
                <a:ea typeface="MuseoModerno Medium" pitchFamily="34" charset="-122"/>
                <a:cs typeface="Times New Roman" panose="02020603050405020304" pitchFamily="18" charset="0"/>
              </a:rPr>
              <a:t>thẩm</a:t>
            </a:r>
            <a:r>
              <a:rPr lang="en-US" sz="2200" b="1" dirty="0" smtClean="0">
                <a:solidFill>
                  <a:srgbClr val="2B4150"/>
                </a:solidFill>
                <a:latin typeface="Times New Roman" panose="02020603050405020304" pitchFamily="18" charset="0"/>
                <a:ea typeface="MuseoModerno Medium" pitchFamily="34" charset="-122"/>
                <a:cs typeface="Times New Roman" panose="02020603050405020304" pitchFamily="18" charset="0"/>
              </a:rPr>
              <a:t> </a:t>
            </a:r>
            <a:r>
              <a:rPr lang="en-US" sz="2200" b="1" dirty="0" err="1" smtClean="0">
                <a:solidFill>
                  <a:srgbClr val="2B4150"/>
                </a:solidFill>
                <a:latin typeface="Times New Roman" panose="02020603050405020304" pitchFamily="18" charset="0"/>
                <a:ea typeface="MuseoModerno Medium" pitchFamily="34" charset="-122"/>
                <a:cs typeface="Times New Roman" panose="02020603050405020304" pitchFamily="18" charset="0"/>
              </a:rPr>
              <a:t>quyền</a:t>
            </a:r>
            <a:r>
              <a:rPr lang="en-US" sz="2200" b="1" dirty="0" smtClean="0">
                <a:solidFill>
                  <a:srgbClr val="2B4150"/>
                </a:solidFill>
                <a:latin typeface="Times New Roman" panose="02020603050405020304" pitchFamily="18" charset="0"/>
                <a:ea typeface="MuseoModerno Medium" pitchFamily="34" charset="-122"/>
                <a:cs typeface="Times New Roman" panose="02020603050405020304" pitchFamily="18" charset="0"/>
              </a:rPr>
              <a:t> </a:t>
            </a:r>
            <a:r>
              <a:rPr lang="en-US" sz="2200" b="1" dirty="0">
                <a:solidFill>
                  <a:srgbClr val="2B4150"/>
                </a:solidFill>
                <a:latin typeface="Times New Roman" panose="02020603050405020304" pitchFamily="18" charset="0"/>
                <a:ea typeface="MuseoModerno Medium" pitchFamily="34" charset="-122"/>
                <a:cs typeface="Times New Roman" panose="02020603050405020304" pitchFamily="18" charset="0"/>
              </a:rPr>
              <a:t>rõ hơn</a:t>
            </a:r>
            <a:endParaRPr lang="en-US" sz="2200" b="1" dirty="0">
              <a:latin typeface="Times New Roman" panose="02020603050405020304" pitchFamily="18" charset="0"/>
              <a:cs typeface="Times New Roman" panose="02020603050405020304" pitchFamily="18" charset="0"/>
            </a:endParaRPr>
          </a:p>
        </p:txBody>
      </p:sp>
      <p:sp>
        <p:nvSpPr>
          <p:cNvPr id="13" name="Text 9"/>
          <p:cNvSpPr/>
          <p:nvPr/>
        </p:nvSpPr>
        <p:spPr>
          <a:xfrm>
            <a:off x="6327379" y="3346053"/>
            <a:ext cx="5093196" cy="555427"/>
          </a:xfrm>
          <a:prstGeom prst="rect">
            <a:avLst/>
          </a:prstGeom>
          <a:noFill/>
          <a:ln/>
        </p:spPr>
        <p:txBody>
          <a:bodyPr wrap="none" lIns="0" tIns="0" rIns="0" bIns="0" rtlCol="0" anchor="t"/>
          <a:lstStyle/>
          <a:p>
            <a:pPr>
              <a:lnSpc>
                <a:spcPts val="1917"/>
              </a:lnSpc>
            </a:pPr>
            <a:r>
              <a:rPr lang="en-US" sz="2100" dirty="0">
                <a:solidFill>
                  <a:srgbClr val="2B4150"/>
                </a:solidFill>
                <a:latin typeface="Times New Roman" panose="02020603050405020304" pitchFamily="18" charset="0"/>
                <a:ea typeface="Source Sans 3" pitchFamily="34" charset="-122"/>
                <a:cs typeface="Times New Roman" panose="02020603050405020304" pitchFamily="18" charset="0"/>
              </a:rPr>
              <a:t>Đảm </a:t>
            </a:r>
            <a:r>
              <a:rPr lang="en-US" sz="2100" dirty="0" err="1">
                <a:solidFill>
                  <a:srgbClr val="2B4150"/>
                </a:solidFill>
                <a:latin typeface="Times New Roman" panose="02020603050405020304" pitchFamily="18" charset="0"/>
                <a:ea typeface="Source Sans 3" pitchFamily="34" charset="-122"/>
                <a:cs typeface="Times New Roman" panose="02020603050405020304" pitchFamily="18" charset="0"/>
              </a:rPr>
              <a:t>bảo</a:t>
            </a:r>
            <a:r>
              <a:rPr lang="en-US" sz="2100" dirty="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1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mỗi</a:t>
            </a:r>
            <a:r>
              <a:rPr lang="en-US" sz="21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1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cơ</a:t>
            </a:r>
            <a:r>
              <a:rPr lang="en-US" sz="21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1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quan</a:t>
            </a:r>
            <a:r>
              <a:rPr lang="en-US" sz="21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1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tổ</a:t>
            </a:r>
            <a:r>
              <a:rPr lang="en-US" sz="21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1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chức</a:t>
            </a:r>
            <a:r>
              <a:rPr lang="en-US" sz="21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100" dirty="0">
                <a:solidFill>
                  <a:srgbClr val="2B4150"/>
                </a:solidFill>
                <a:latin typeface="Times New Roman" panose="02020603050405020304" pitchFamily="18" charset="0"/>
                <a:ea typeface="Source Sans 3" pitchFamily="34" charset="-122"/>
                <a:cs typeface="Times New Roman" panose="02020603050405020304" pitchFamily="18" charset="0"/>
              </a:rPr>
              <a:t>đơn </a:t>
            </a:r>
            <a:r>
              <a:rPr lang="en-US" sz="2100" dirty="0" err="1">
                <a:solidFill>
                  <a:srgbClr val="2B4150"/>
                </a:solidFill>
                <a:latin typeface="Times New Roman" panose="02020603050405020304" pitchFamily="18" charset="0"/>
                <a:ea typeface="Source Sans 3" pitchFamily="34" charset="-122"/>
                <a:cs typeface="Times New Roman" panose="02020603050405020304" pitchFamily="18" charset="0"/>
              </a:rPr>
              <a:t>vị</a:t>
            </a:r>
            <a:r>
              <a:rPr lang="en-US" sz="2100" dirty="0">
                <a:solidFill>
                  <a:srgbClr val="2B4150"/>
                </a:solidFill>
                <a:latin typeface="Times New Roman" panose="02020603050405020304" pitchFamily="18" charset="0"/>
                <a:ea typeface="Source Sans 3" pitchFamily="34" charset="-122"/>
                <a:cs typeface="Times New Roman" panose="02020603050405020304" pitchFamily="18" charset="0"/>
              </a:rPr>
              <a:t> </a:t>
            </a:r>
            <a:endParaRPr lang="en-US" sz="2100" dirty="0" smtClean="0">
              <a:solidFill>
                <a:srgbClr val="2B4150"/>
              </a:solidFill>
              <a:latin typeface="Times New Roman" panose="02020603050405020304" pitchFamily="18" charset="0"/>
              <a:ea typeface="Source Sans 3" pitchFamily="34" charset="-122"/>
              <a:cs typeface="Times New Roman" panose="02020603050405020304" pitchFamily="18" charset="0"/>
            </a:endParaRPr>
          </a:p>
          <a:p>
            <a:pPr>
              <a:lnSpc>
                <a:spcPts val="1917"/>
              </a:lnSpc>
            </a:pPr>
            <a:r>
              <a:rPr lang="en-US" sz="21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có</a:t>
            </a:r>
            <a:r>
              <a:rPr lang="en-US" sz="21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100" dirty="0" err="1">
                <a:solidFill>
                  <a:srgbClr val="2B4150"/>
                </a:solidFill>
                <a:latin typeface="Times New Roman" panose="02020603050405020304" pitchFamily="18" charset="0"/>
                <a:ea typeface="Source Sans 3" pitchFamily="34" charset="-122"/>
                <a:cs typeface="Times New Roman" panose="02020603050405020304" pitchFamily="18" charset="0"/>
              </a:rPr>
              <a:t>vai</a:t>
            </a:r>
            <a:r>
              <a:rPr lang="en-US" sz="2100" dirty="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1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trò</a:t>
            </a:r>
            <a:r>
              <a:rPr lang="en-US" sz="21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100" dirty="0">
                <a:solidFill>
                  <a:srgbClr val="2B4150"/>
                </a:solidFill>
                <a:latin typeface="Times New Roman" panose="02020603050405020304" pitchFamily="18" charset="0"/>
                <a:ea typeface="Source Sans 3" pitchFamily="34" charset="-122"/>
                <a:cs typeface="Times New Roman" panose="02020603050405020304" pitchFamily="18" charset="0"/>
              </a:rPr>
              <a:t>và trách nhiệm cụ thể.</a:t>
            </a:r>
            <a:endParaRPr lang="en-US" sz="2100" dirty="0">
              <a:latin typeface="Times New Roman" panose="02020603050405020304" pitchFamily="18" charset="0"/>
              <a:cs typeface="Times New Roman" panose="02020603050405020304" pitchFamily="18" charset="0"/>
            </a:endParaRPr>
          </a:p>
        </p:txBody>
      </p:sp>
      <p:sp>
        <p:nvSpPr>
          <p:cNvPr id="14" name="Shape 10"/>
          <p:cNvSpPr/>
          <p:nvPr/>
        </p:nvSpPr>
        <p:spPr>
          <a:xfrm>
            <a:off x="644126" y="4005535"/>
            <a:ext cx="5401668" cy="2123379"/>
          </a:xfrm>
          <a:prstGeom prst="roundRect">
            <a:avLst>
              <a:gd name="adj" fmla="val 1536"/>
            </a:avLst>
          </a:prstGeom>
          <a:solidFill>
            <a:srgbClr val="F3EEE3"/>
          </a:solidFill>
          <a:ln/>
        </p:spPr>
      </p:sp>
      <p:sp>
        <p:nvSpPr>
          <p:cNvPr id="15" name="Shape 11"/>
          <p:cNvSpPr/>
          <p:nvPr/>
        </p:nvSpPr>
        <p:spPr>
          <a:xfrm>
            <a:off x="771426" y="4055765"/>
            <a:ext cx="462856" cy="462856"/>
          </a:xfrm>
          <a:prstGeom prst="roundRect">
            <a:avLst>
              <a:gd name="adj" fmla="val 16461363"/>
            </a:avLst>
          </a:prstGeom>
          <a:solidFill>
            <a:srgbClr val="325F7B"/>
          </a:solidFill>
          <a:ln/>
        </p:spPr>
      </p:sp>
      <p:pic>
        <p:nvPicPr>
          <p:cNvPr id="16" name="Image 2" descr="preencoded.png"/>
          <p:cNvPicPr>
            <a:picLocks noChangeAspect="1"/>
          </p:cNvPicPr>
          <p:nvPr/>
        </p:nvPicPr>
        <p:blipFill>
          <a:blip r:embed="rId5"/>
          <a:stretch>
            <a:fillRect/>
          </a:stretch>
        </p:blipFill>
        <p:spPr>
          <a:xfrm>
            <a:off x="898723" y="4156968"/>
            <a:ext cx="208260" cy="260350"/>
          </a:xfrm>
          <a:prstGeom prst="rect">
            <a:avLst/>
          </a:prstGeom>
        </p:spPr>
      </p:pic>
      <p:sp>
        <p:nvSpPr>
          <p:cNvPr id="17" name="Text 12"/>
          <p:cNvSpPr/>
          <p:nvPr/>
        </p:nvSpPr>
        <p:spPr>
          <a:xfrm>
            <a:off x="771426" y="4672906"/>
            <a:ext cx="1928515" cy="241102"/>
          </a:xfrm>
          <a:prstGeom prst="rect">
            <a:avLst/>
          </a:prstGeom>
          <a:noFill/>
          <a:ln/>
        </p:spPr>
        <p:txBody>
          <a:bodyPr wrap="none" lIns="0" tIns="0" rIns="0" bIns="0" rtlCol="0" anchor="t"/>
          <a:lstStyle/>
          <a:p>
            <a:pPr>
              <a:lnSpc>
                <a:spcPts val="1875"/>
              </a:lnSpc>
            </a:pPr>
            <a:r>
              <a:rPr lang="en-US" sz="2200" b="1" dirty="0">
                <a:solidFill>
                  <a:srgbClr val="2B4150"/>
                </a:solidFill>
                <a:latin typeface="Times New Roman" panose="02020603050405020304" pitchFamily="18" charset="0"/>
                <a:ea typeface="MuseoModerno Medium" pitchFamily="34" charset="-122"/>
                <a:cs typeface="Times New Roman" panose="02020603050405020304" pitchFamily="18" charset="0"/>
              </a:rPr>
              <a:t>Phục vụ nhanh hơn</a:t>
            </a:r>
            <a:endParaRPr lang="en-US" sz="2200" b="1" dirty="0">
              <a:latin typeface="Times New Roman" panose="02020603050405020304" pitchFamily="18" charset="0"/>
              <a:cs typeface="Times New Roman" panose="02020603050405020304" pitchFamily="18" charset="0"/>
            </a:endParaRPr>
          </a:p>
        </p:txBody>
      </p:sp>
      <p:sp>
        <p:nvSpPr>
          <p:cNvPr id="18" name="Text 13"/>
          <p:cNvSpPr/>
          <p:nvPr/>
        </p:nvSpPr>
        <p:spPr>
          <a:xfrm>
            <a:off x="771426" y="5006578"/>
            <a:ext cx="5093097" cy="246857"/>
          </a:xfrm>
          <a:prstGeom prst="rect">
            <a:avLst/>
          </a:prstGeom>
          <a:noFill/>
          <a:ln/>
        </p:spPr>
        <p:txBody>
          <a:bodyPr wrap="none" lIns="0" tIns="0" rIns="0" bIns="0" rtlCol="0" anchor="t"/>
          <a:lstStyle/>
          <a:p>
            <a:pPr>
              <a:lnSpc>
                <a:spcPts val="1917"/>
              </a:lnSpc>
            </a:pPr>
            <a:r>
              <a:rPr lang="en-US" sz="2100" dirty="0">
                <a:solidFill>
                  <a:srgbClr val="2B4150"/>
                </a:solidFill>
                <a:latin typeface="Times New Roman" panose="02020603050405020304" pitchFamily="18" charset="0"/>
                <a:ea typeface="Source Sans 3" pitchFamily="34" charset="-122"/>
                <a:cs typeface="Times New Roman" panose="02020603050405020304" pitchFamily="18" charset="0"/>
              </a:rPr>
              <a:t>Rút ngắn thời gian giải quyết thủ tục </a:t>
            </a:r>
            <a:r>
              <a:rPr lang="en-US" sz="2100" dirty="0" err="1">
                <a:solidFill>
                  <a:srgbClr val="2B4150"/>
                </a:solidFill>
                <a:latin typeface="Times New Roman" panose="02020603050405020304" pitchFamily="18" charset="0"/>
                <a:ea typeface="Source Sans 3" pitchFamily="34" charset="-122"/>
                <a:cs typeface="Times New Roman" panose="02020603050405020304" pitchFamily="18" charset="0"/>
              </a:rPr>
              <a:t>hành</a:t>
            </a:r>
            <a:r>
              <a:rPr lang="en-US" sz="2100" dirty="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1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chính</a:t>
            </a:r>
            <a:endParaRPr lang="en-US" sz="2100" dirty="0" smtClean="0">
              <a:solidFill>
                <a:srgbClr val="2B4150"/>
              </a:solidFill>
              <a:latin typeface="Times New Roman" panose="02020603050405020304" pitchFamily="18" charset="0"/>
              <a:ea typeface="Source Sans 3" pitchFamily="34" charset="-122"/>
              <a:cs typeface="Times New Roman" panose="02020603050405020304" pitchFamily="18" charset="0"/>
            </a:endParaRPr>
          </a:p>
          <a:p>
            <a:pPr>
              <a:lnSpc>
                <a:spcPts val="1917"/>
              </a:lnSpc>
            </a:pPr>
            <a:r>
              <a:rPr lang="en-US" sz="21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100" dirty="0">
                <a:solidFill>
                  <a:srgbClr val="2B4150"/>
                </a:solidFill>
                <a:latin typeface="Times New Roman" panose="02020603050405020304" pitchFamily="18" charset="0"/>
                <a:ea typeface="Source Sans 3" pitchFamily="34" charset="-122"/>
                <a:cs typeface="Times New Roman" panose="02020603050405020304" pitchFamily="18" charset="0"/>
              </a:rPr>
              <a:t>cho người dân</a:t>
            </a:r>
            <a:r>
              <a:rPr lang="en-US" sz="2000" dirty="0">
                <a:solidFill>
                  <a:srgbClr val="2B4150"/>
                </a:solidFill>
                <a:latin typeface="Source Sans 3" pitchFamily="34" charset="0"/>
                <a:ea typeface="Source Sans 3" pitchFamily="34" charset="-122"/>
                <a:cs typeface="Source Sans 3" pitchFamily="34" charset="-120"/>
              </a:rPr>
              <a:t>.</a:t>
            </a:r>
            <a:endParaRPr lang="en-US" sz="2000" dirty="0"/>
          </a:p>
        </p:txBody>
      </p:sp>
      <p:sp>
        <p:nvSpPr>
          <p:cNvPr id="19" name="Shape 14"/>
          <p:cNvSpPr/>
          <p:nvPr/>
        </p:nvSpPr>
        <p:spPr>
          <a:xfrm>
            <a:off x="6241478" y="4068317"/>
            <a:ext cx="5401767" cy="2123378"/>
          </a:xfrm>
          <a:prstGeom prst="roundRect">
            <a:avLst>
              <a:gd name="adj" fmla="val 1536"/>
            </a:avLst>
          </a:prstGeom>
          <a:solidFill>
            <a:srgbClr val="F3EEE3"/>
          </a:solidFill>
          <a:ln/>
        </p:spPr>
      </p:sp>
      <p:sp>
        <p:nvSpPr>
          <p:cNvPr id="20" name="Shape 15"/>
          <p:cNvSpPr/>
          <p:nvPr/>
        </p:nvSpPr>
        <p:spPr>
          <a:xfrm>
            <a:off x="6327379" y="4055765"/>
            <a:ext cx="462856" cy="462856"/>
          </a:xfrm>
          <a:prstGeom prst="roundRect">
            <a:avLst>
              <a:gd name="adj" fmla="val 16461363"/>
            </a:avLst>
          </a:prstGeom>
          <a:solidFill>
            <a:srgbClr val="325F7B"/>
          </a:solidFill>
          <a:ln/>
        </p:spPr>
      </p:sp>
      <p:pic>
        <p:nvPicPr>
          <p:cNvPr id="21" name="Image 3" descr="preencoded.png"/>
          <p:cNvPicPr>
            <a:picLocks noChangeAspect="1"/>
          </p:cNvPicPr>
          <p:nvPr/>
        </p:nvPicPr>
        <p:blipFill>
          <a:blip r:embed="rId6"/>
          <a:stretch>
            <a:fillRect/>
          </a:stretch>
        </p:blipFill>
        <p:spPr>
          <a:xfrm>
            <a:off x="6454676" y="4156968"/>
            <a:ext cx="208260" cy="260350"/>
          </a:xfrm>
          <a:prstGeom prst="rect">
            <a:avLst/>
          </a:prstGeom>
        </p:spPr>
      </p:pic>
      <p:sp>
        <p:nvSpPr>
          <p:cNvPr id="22" name="Text 16"/>
          <p:cNvSpPr/>
          <p:nvPr/>
        </p:nvSpPr>
        <p:spPr>
          <a:xfrm>
            <a:off x="6327378" y="4672906"/>
            <a:ext cx="1928515" cy="241102"/>
          </a:xfrm>
          <a:prstGeom prst="rect">
            <a:avLst/>
          </a:prstGeom>
          <a:noFill/>
          <a:ln/>
        </p:spPr>
        <p:txBody>
          <a:bodyPr wrap="none" lIns="0" tIns="0" rIns="0" bIns="0" rtlCol="0" anchor="t"/>
          <a:lstStyle/>
          <a:p>
            <a:pPr>
              <a:lnSpc>
                <a:spcPts val="1875"/>
              </a:lnSpc>
            </a:pPr>
            <a:r>
              <a:rPr lang="en-US" sz="2200" b="1" dirty="0">
                <a:solidFill>
                  <a:srgbClr val="2B4150"/>
                </a:solidFill>
                <a:latin typeface="Times New Roman" panose="02020603050405020304" pitchFamily="18" charset="0"/>
                <a:ea typeface="MuseoModerno Medium" pitchFamily="34" charset="-122"/>
                <a:cs typeface="Times New Roman" panose="02020603050405020304" pitchFamily="18" charset="0"/>
              </a:rPr>
              <a:t>Hiệu quả hơn</a:t>
            </a:r>
            <a:endParaRPr lang="en-US" sz="2200" b="1" dirty="0">
              <a:latin typeface="Times New Roman" panose="02020603050405020304" pitchFamily="18" charset="0"/>
              <a:cs typeface="Times New Roman" panose="02020603050405020304" pitchFamily="18" charset="0"/>
            </a:endParaRPr>
          </a:p>
        </p:txBody>
      </p:sp>
      <p:sp>
        <p:nvSpPr>
          <p:cNvPr id="23" name="Text 17"/>
          <p:cNvSpPr/>
          <p:nvPr/>
        </p:nvSpPr>
        <p:spPr>
          <a:xfrm>
            <a:off x="6327379" y="5006578"/>
            <a:ext cx="5093196" cy="246857"/>
          </a:xfrm>
          <a:prstGeom prst="rect">
            <a:avLst/>
          </a:prstGeom>
          <a:noFill/>
          <a:ln/>
        </p:spPr>
        <p:txBody>
          <a:bodyPr wrap="none" lIns="0" tIns="0" rIns="0" bIns="0" rtlCol="0" anchor="t"/>
          <a:lstStyle/>
          <a:p>
            <a:pPr>
              <a:lnSpc>
                <a:spcPts val="1917"/>
              </a:lnSpc>
            </a:pPr>
            <a:r>
              <a:rPr lang="en-US" sz="2200" dirty="0">
                <a:solidFill>
                  <a:srgbClr val="2B4150"/>
                </a:solidFill>
                <a:latin typeface="Times New Roman" panose="02020603050405020304" pitchFamily="18" charset="0"/>
                <a:ea typeface="Source Sans 3" pitchFamily="34" charset="-122"/>
                <a:cs typeface="Times New Roman" panose="02020603050405020304" pitchFamily="18" charset="0"/>
              </a:rPr>
              <a:t>Nâng cao chất lượng dịch vụ và sự hài </a:t>
            </a:r>
            <a:r>
              <a:rPr lang="en-US" sz="2200" dirty="0" err="1">
                <a:solidFill>
                  <a:srgbClr val="2B4150"/>
                </a:solidFill>
                <a:latin typeface="Times New Roman" panose="02020603050405020304" pitchFamily="18" charset="0"/>
                <a:ea typeface="Source Sans 3" pitchFamily="34" charset="-122"/>
                <a:cs typeface="Times New Roman" panose="02020603050405020304" pitchFamily="18" charset="0"/>
              </a:rPr>
              <a:t>lòng</a:t>
            </a:r>
            <a:r>
              <a:rPr lang="en-US" sz="2200" dirty="0">
                <a:solidFill>
                  <a:srgbClr val="2B4150"/>
                </a:solidFill>
                <a:latin typeface="Times New Roman" panose="02020603050405020304" pitchFamily="18" charset="0"/>
                <a:ea typeface="Source Sans 3" pitchFamily="34" charset="-122"/>
                <a:cs typeface="Times New Roman" panose="02020603050405020304" pitchFamily="18" charset="0"/>
              </a:rPr>
              <a:t> </a:t>
            </a:r>
            <a:endParaRPr lang="en-US" sz="2200" dirty="0" smtClean="0">
              <a:solidFill>
                <a:srgbClr val="2B4150"/>
              </a:solidFill>
              <a:latin typeface="Times New Roman" panose="02020603050405020304" pitchFamily="18" charset="0"/>
              <a:ea typeface="Source Sans 3" pitchFamily="34" charset="-122"/>
              <a:cs typeface="Times New Roman" panose="02020603050405020304" pitchFamily="18" charset="0"/>
            </a:endParaRPr>
          </a:p>
          <a:p>
            <a:pPr>
              <a:lnSpc>
                <a:spcPts val="1917"/>
              </a:lnSpc>
            </a:pPr>
            <a:r>
              <a:rPr lang="en-US" sz="22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của</a:t>
            </a:r>
            <a:r>
              <a:rPr lang="en-US" sz="22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2B4150"/>
                </a:solidFill>
                <a:latin typeface="Times New Roman" panose="02020603050405020304" pitchFamily="18" charset="0"/>
                <a:ea typeface="Source Sans 3" pitchFamily="34" charset="-122"/>
                <a:cs typeface="Times New Roman" panose="02020603050405020304" pitchFamily="18" charset="0"/>
              </a:rPr>
              <a:t>người</a:t>
            </a:r>
            <a:r>
              <a:rPr lang="en-US" sz="2200" dirty="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2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dân</a:t>
            </a:r>
            <a:r>
              <a:rPr lang="en-US" sz="22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2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tổ</a:t>
            </a:r>
            <a:r>
              <a:rPr lang="en-US" sz="22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2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chức</a:t>
            </a:r>
            <a:r>
              <a:rPr lang="en-US" sz="22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2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doanh</a:t>
            </a:r>
            <a:r>
              <a:rPr lang="en-US" sz="2200" dirty="0" smtClean="0">
                <a:solidFill>
                  <a:srgbClr val="2B4150"/>
                </a:solidFill>
                <a:latin typeface="Times New Roman" panose="02020603050405020304" pitchFamily="18" charset="0"/>
                <a:ea typeface="Source Sans 3" pitchFamily="34" charset="-122"/>
                <a:cs typeface="Times New Roman" panose="02020603050405020304" pitchFamily="18" charset="0"/>
              </a:rPr>
              <a:t> </a:t>
            </a:r>
            <a:r>
              <a:rPr lang="en-US" sz="2200" dirty="0" err="1" smtClean="0">
                <a:solidFill>
                  <a:srgbClr val="2B4150"/>
                </a:solidFill>
                <a:latin typeface="Times New Roman" panose="02020603050405020304" pitchFamily="18" charset="0"/>
                <a:ea typeface="Source Sans 3" pitchFamily="34" charset="-122"/>
                <a:cs typeface="Times New Roman" panose="02020603050405020304" pitchFamily="18" charset="0"/>
              </a:rPr>
              <a:t>nghiệp</a:t>
            </a:r>
            <a:r>
              <a:rPr lang="en-US" sz="2200" dirty="0" smtClean="0">
                <a:solidFill>
                  <a:srgbClr val="2B4150"/>
                </a:solidFill>
                <a:latin typeface="Times New Roman" panose="02020603050405020304" pitchFamily="18" charset="0"/>
                <a:ea typeface="Source Sans 3" pitchFamily="34" charset="-122"/>
                <a:cs typeface="Times New Roman" panose="02020603050405020304" pitchFamily="18" charset="0"/>
              </a:rPr>
              <a:t>.</a:t>
            </a:r>
            <a:endParaRPr lang="en-US" sz="2200" dirty="0"/>
          </a:p>
        </p:txBody>
      </p:sp>
      <p:pic>
        <p:nvPicPr>
          <p:cNvPr id="25" name="Picture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660092" y="6024859"/>
            <a:ext cx="1531908" cy="833141"/>
          </a:xfrm>
          <a:prstGeom prst="rect">
            <a:avLst/>
          </a:prstGeom>
        </p:spPr>
      </p:pic>
    </p:spTree>
    <p:extLst>
      <p:ext uri="{BB962C8B-B14F-4D97-AF65-F5344CB8AC3E}">
        <p14:creationId xmlns:p14="http://schemas.microsoft.com/office/powerpoint/2010/main" val="14870420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6">
    <p:bg>
      <p:bgPr>
        <a:blipFill dpi="0" rotWithShape="1">
          <a:blip r:embed="rId3">
            <a:alphaModFix/>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891540" y="494347"/>
            <a:ext cx="6780530" cy="622935"/>
          </a:xfrm>
          <a:prstGeom prst="rect">
            <a:avLst/>
          </a:prstGeom>
          <a:noFill/>
          <a:ln/>
        </p:spPr>
        <p:txBody>
          <a:bodyPr wrap="square" lIns="91440" tIns="45720" rIns="91440" bIns="45720" rtlCol="0" anchor="ctr"/>
          <a:lstStyle/>
          <a:p>
            <a:pPr marL="0" indent="0" algn="l">
              <a:lnSpc>
                <a:spcPct val="100000"/>
              </a:lnSpc>
              <a:buNone/>
            </a:pPr>
            <a:r>
              <a:rPr lang="en-US" sz="3000" b="1" dirty="0">
                <a:solidFill>
                  <a:srgbClr val="000000"/>
                </a:solidFill>
                <a:latin typeface="Times New Roman" panose="02020603050405020304" pitchFamily="18" charset="0"/>
                <a:ea typeface="MiSans" pitchFamily="34" charset="-122"/>
                <a:cs typeface="Times New Roman" panose="02020603050405020304" pitchFamily="18" charset="0"/>
              </a:rPr>
              <a:t>Nghị quyết số 60-NQ/TW và tầm nhìn của mô hình</a:t>
            </a:r>
            <a:endParaRPr lang="en-US" sz="3000" dirty="0">
              <a:latin typeface="Times New Roman" panose="02020603050405020304" pitchFamily="18" charset="0"/>
              <a:cs typeface="Times New Roman" panose="02020603050405020304" pitchFamily="18" charset="0"/>
            </a:endParaRPr>
          </a:p>
        </p:txBody>
      </p:sp>
      <p:sp>
        <p:nvSpPr>
          <p:cNvPr id="3" name="Shape 1"/>
          <p:cNvSpPr/>
          <p:nvPr/>
        </p:nvSpPr>
        <p:spPr>
          <a:xfrm>
            <a:off x="354966" y="2032952"/>
            <a:ext cx="5529580" cy="4404360"/>
          </a:xfrm>
          <a:prstGeom prst="roundRect">
            <a:avLst>
              <a:gd name="adj" fmla="val 5907"/>
            </a:avLst>
          </a:prstGeom>
          <a:solidFill>
            <a:srgbClr val="000000">
              <a:alpha val="0"/>
            </a:srgbClr>
          </a:solidFill>
          <a:ln w="19050">
            <a:gradFill flip="none" rotWithShape="1">
              <a:gsLst>
                <a:gs pos="0">
                  <a:srgbClr val="4874CB"/>
                </a:gs>
                <a:gs pos="50000">
                  <a:srgbClr val="83A4E1"/>
                </a:gs>
                <a:gs pos="89000">
                  <a:srgbClr val="6A95D0"/>
                </a:gs>
                <a:gs pos="100000">
                  <a:srgbClr val="6A95D0"/>
                </a:gs>
              </a:gsLst>
              <a:lin ang="5400000" scaled="1"/>
            </a:gradFill>
            <a:prstDash val="solid"/>
          </a:ln>
        </p:spPr>
      </p:sp>
      <p:sp>
        <p:nvSpPr>
          <p:cNvPr id="4" name="Text 2"/>
          <p:cNvSpPr/>
          <p:nvPr/>
        </p:nvSpPr>
        <p:spPr>
          <a:xfrm>
            <a:off x="880745" y="1678940"/>
            <a:ext cx="5013325" cy="4404360"/>
          </a:xfrm>
          <a:prstGeom prst="rect">
            <a:avLst/>
          </a:prstGeom>
          <a:noFill/>
          <a:ln/>
        </p:spPr>
        <p:txBody>
          <a:bodyPr wrap="square" lIns="45720" tIns="91440" rIns="91440" bIns="45720" rtlCol="0" anchor="ctr"/>
          <a:lstStyle/>
          <a:p>
            <a:pPr marL="0" indent="0">
              <a:lnSpc>
                <a:spcPct val="100000"/>
              </a:lnSpc>
              <a:buNone/>
            </a:pPr>
            <a:endParaRPr lang="en-US" sz="1600" dirty="0"/>
          </a:p>
        </p:txBody>
      </p:sp>
      <p:sp>
        <p:nvSpPr>
          <p:cNvPr id="5" name="Shape 3"/>
          <p:cNvSpPr/>
          <p:nvPr/>
        </p:nvSpPr>
        <p:spPr>
          <a:xfrm>
            <a:off x="6258560" y="1678940"/>
            <a:ext cx="5466715" cy="4404360"/>
          </a:xfrm>
          <a:prstGeom prst="roundRect">
            <a:avLst>
              <a:gd name="adj" fmla="val 5907"/>
            </a:avLst>
          </a:prstGeom>
          <a:solidFill>
            <a:srgbClr val="000000">
              <a:alpha val="0"/>
            </a:srgbClr>
          </a:solidFill>
          <a:ln w="19050">
            <a:gradFill flip="none" rotWithShape="1">
              <a:gsLst>
                <a:gs pos="0">
                  <a:srgbClr val="4874CB"/>
                </a:gs>
                <a:gs pos="50000">
                  <a:srgbClr val="83A4E1"/>
                </a:gs>
                <a:gs pos="89000">
                  <a:srgbClr val="6A95D0"/>
                </a:gs>
                <a:gs pos="100000">
                  <a:srgbClr val="6A95D0"/>
                </a:gs>
              </a:gsLst>
              <a:lin ang="5400000" scaled="1"/>
            </a:gradFill>
            <a:prstDash val="solid"/>
          </a:ln>
        </p:spPr>
      </p:sp>
      <p:sp>
        <p:nvSpPr>
          <p:cNvPr id="6" name="Text 4"/>
          <p:cNvSpPr/>
          <p:nvPr/>
        </p:nvSpPr>
        <p:spPr>
          <a:xfrm>
            <a:off x="6258560" y="1678940"/>
            <a:ext cx="5013325" cy="4404360"/>
          </a:xfrm>
          <a:prstGeom prst="rect">
            <a:avLst/>
          </a:prstGeom>
          <a:noFill/>
          <a:ln/>
        </p:spPr>
        <p:txBody>
          <a:bodyPr wrap="square" lIns="45720" tIns="91440" rIns="91440" bIns="45720" rtlCol="0" anchor="ctr"/>
          <a:lstStyle/>
          <a:p>
            <a:pPr marL="0" indent="0">
              <a:lnSpc>
                <a:spcPct val="100000"/>
              </a:lnSpc>
              <a:buNone/>
            </a:pPr>
            <a:endParaRPr lang="en-US" sz="1600" dirty="0"/>
          </a:p>
        </p:txBody>
      </p:sp>
      <p:sp>
        <p:nvSpPr>
          <p:cNvPr id="7" name="Shape 5"/>
          <p:cNvSpPr/>
          <p:nvPr/>
        </p:nvSpPr>
        <p:spPr>
          <a:xfrm>
            <a:off x="1390650" y="1471295"/>
            <a:ext cx="3994150" cy="461645"/>
          </a:xfrm>
          <a:prstGeom prst="roundRect">
            <a:avLst>
              <a:gd name="adj" fmla="val 27647"/>
            </a:avLst>
          </a:prstGeom>
          <a:gradFill flip="none" rotWithShape="1">
            <a:gsLst>
              <a:gs pos="0">
                <a:srgbClr val="7A9EDA">
                  <a:alpha val="85000"/>
                </a:srgbClr>
              </a:gs>
              <a:gs pos="91000">
                <a:srgbClr val="678DD3"/>
              </a:gs>
              <a:gs pos="100000">
                <a:srgbClr val="678DD3"/>
              </a:gs>
            </a:gsLst>
            <a:lin ang="5400000" scaled="1"/>
          </a:gradFill>
          <a:ln/>
        </p:spPr>
      </p:sp>
      <p:sp>
        <p:nvSpPr>
          <p:cNvPr id="8" name="Text 6"/>
          <p:cNvSpPr/>
          <p:nvPr/>
        </p:nvSpPr>
        <p:spPr>
          <a:xfrm>
            <a:off x="1390649" y="1471295"/>
            <a:ext cx="4238625" cy="461645"/>
          </a:xfrm>
          <a:prstGeom prst="rect">
            <a:avLst/>
          </a:prstGeom>
          <a:noFill/>
          <a:ln/>
        </p:spPr>
        <p:txBody>
          <a:bodyPr wrap="square" lIns="0" tIns="0" rIns="0" bIns="0" rtlCol="0" anchor="ctr"/>
          <a:lstStyle/>
          <a:p>
            <a:pPr marL="0" indent="0" algn="ctr">
              <a:lnSpc>
                <a:spcPct val="100000"/>
              </a:lnSpc>
              <a:buNone/>
            </a:pPr>
            <a:r>
              <a:rPr lang="en-US" sz="2000" b="1" dirty="0">
                <a:solidFill>
                  <a:srgbClr val="FFFFFF"/>
                </a:solidFill>
                <a:latin typeface="Times New Roman" panose="02020603050405020304" pitchFamily="18" charset="0"/>
                <a:ea typeface="MiSans" pitchFamily="34" charset="-122"/>
                <a:cs typeface="Times New Roman" panose="02020603050405020304" pitchFamily="18" charset="0"/>
              </a:rPr>
              <a:t>Nội dung Nghị quyết số 60-NQ/TW</a:t>
            </a:r>
            <a:endParaRPr lang="en-US" sz="2000" dirty="0">
              <a:latin typeface="Times New Roman" panose="02020603050405020304" pitchFamily="18" charset="0"/>
              <a:cs typeface="Times New Roman" panose="02020603050405020304" pitchFamily="18" charset="0"/>
            </a:endParaRPr>
          </a:p>
        </p:txBody>
      </p:sp>
      <p:sp>
        <p:nvSpPr>
          <p:cNvPr id="9" name="Shape 7"/>
          <p:cNvSpPr/>
          <p:nvPr/>
        </p:nvSpPr>
        <p:spPr>
          <a:xfrm>
            <a:off x="6768465" y="1471295"/>
            <a:ext cx="3994150" cy="461645"/>
          </a:xfrm>
          <a:prstGeom prst="roundRect">
            <a:avLst>
              <a:gd name="adj" fmla="val 27647"/>
            </a:avLst>
          </a:prstGeom>
          <a:gradFill flip="none" rotWithShape="1">
            <a:gsLst>
              <a:gs pos="0">
                <a:srgbClr val="7A9EDA">
                  <a:alpha val="90000"/>
                </a:srgbClr>
              </a:gs>
              <a:gs pos="91000">
                <a:srgbClr val="678DD3"/>
              </a:gs>
              <a:gs pos="100000">
                <a:srgbClr val="678DD3"/>
              </a:gs>
            </a:gsLst>
            <a:lin ang="5400000" scaled="1"/>
          </a:gradFill>
          <a:ln/>
        </p:spPr>
      </p:sp>
      <p:sp>
        <p:nvSpPr>
          <p:cNvPr id="10" name="Text 8"/>
          <p:cNvSpPr/>
          <p:nvPr/>
        </p:nvSpPr>
        <p:spPr>
          <a:xfrm>
            <a:off x="6768465" y="1471295"/>
            <a:ext cx="3994150" cy="461645"/>
          </a:xfrm>
          <a:prstGeom prst="rect">
            <a:avLst/>
          </a:prstGeom>
          <a:noFill/>
          <a:ln/>
        </p:spPr>
        <p:txBody>
          <a:bodyPr wrap="square" lIns="0" tIns="0" rIns="0" bIns="0" rtlCol="0" anchor="ctr"/>
          <a:lstStyle/>
          <a:p>
            <a:pPr marL="0" indent="0" algn="ctr">
              <a:lnSpc>
                <a:spcPct val="100000"/>
              </a:lnSpc>
              <a:buNone/>
            </a:pPr>
            <a:r>
              <a:rPr lang="en-US" sz="2000" b="1" dirty="0">
                <a:solidFill>
                  <a:srgbClr val="FFFFFF"/>
                </a:solidFill>
                <a:latin typeface="Times New Roman" panose="02020603050405020304" pitchFamily="18" charset="0"/>
                <a:ea typeface="MiSans" pitchFamily="34" charset="-122"/>
                <a:cs typeface="Times New Roman" panose="02020603050405020304" pitchFamily="18" charset="0"/>
              </a:rPr>
              <a:t>Tầm nhìn của mô hình</a:t>
            </a:r>
            <a:endParaRPr lang="en-US" sz="2000" dirty="0">
              <a:latin typeface="Times New Roman" panose="02020603050405020304" pitchFamily="18" charset="0"/>
              <a:cs typeface="Times New Roman" panose="02020603050405020304" pitchFamily="18" charset="0"/>
            </a:endParaRPr>
          </a:p>
        </p:txBody>
      </p:sp>
      <p:sp>
        <p:nvSpPr>
          <p:cNvPr id="11" name="Text 9"/>
          <p:cNvSpPr/>
          <p:nvPr/>
        </p:nvSpPr>
        <p:spPr>
          <a:xfrm>
            <a:off x="552451" y="4037330"/>
            <a:ext cx="5341620" cy="1155772"/>
          </a:xfrm>
          <a:prstGeom prst="rect">
            <a:avLst/>
          </a:prstGeom>
          <a:noFill/>
          <a:ln/>
        </p:spPr>
        <p:txBody>
          <a:bodyPr wrap="square" lIns="91440" tIns="45720" rIns="91440" bIns="45720" rtlCol="0" anchor="t"/>
          <a:lstStyle/>
          <a:p>
            <a:pPr marL="0" indent="0" algn="just">
              <a:lnSpc>
                <a:spcPct val="150000"/>
              </a:lnSpc>
              <a:buNone/>
            </a:pPr>
            <a:r>
              <a:rPr lang="en-US" dirty="0">
                <a:solidFill>
                  <a:srgbClr val="000000"/>
                </a:solidFill>
                <a:latin typeface="Times New Roman" panose="02020603050405020304" pitchFamily="18" charset="0"/>
                <a:ea typeface="MiSans" pitchFamily="34" charset="-122"/>
                <a:cs typeface="Times New Roman" panose="02020603050405020304" pitchFamily="18" charset="0"/>
              </a:rPr>
              <a:t>Nghị quyết số 60-NQ/TW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đã</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a:solidFill>
                  <a:srgbClr val="000000"/>
                </a:solidFill>
                <a:latin typeface="Times New Roman" panose="02020603050405020304" pitchFamily="18" charset="0"/>
                <a:ea typeface="MiSans" pitchFamily="34" charset="-122"/>
                <a:cs typeface="Times New Roman" panose="02020603050405020304" pitchFamily="18" charset="0"/>
              </a:rPr>
              <a:t>đặt ra định hướng và mục tiêu cụ thể cho việc đổi mới và nâng cao hiệu lực quản lý </a:t>
            </a:r>
            <a:r>
              <a:rPr lang="en-US" dirty="0" err="1">
                <a:solidFill>
                  <a:srgbClr val="000000"/>
                </a:solidFill>
                <a:latin typeface="Times New Roman" panose="02020603050405020304" pitchFamily="18" charset="0"/>
                <a:ea typeface="MiSans" pitchFamily="34" charset="-122"/>
                <a:cs typeface="Times New Roman" panose="02020603050405020304" pitchFamily="18" charset="0"/>
              </a:rPr>
              <a:t>nhà</a:t>
            </a:r>
            <a:r>
              <a:rPr lang="en-US" dirty="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nước</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a:solidFill>
                  <a:srgbClr val="000000"/>
                </a:solidFill>
                <a:latin typeface="Times New Roman" panose="02020603050405020304" pitchFamily="18" charset="0"/>
                <a:ea typeface="MiSans" pitchFamily="34" charset="-122"/>
                <a:cs typeface="Times New Roman" panose="02020603050405020304" pitchFamily="18" charset="0"/>
              </a:rPr>
              <a:t>nhấn mạnh việc tinh gọn bộ máy, nâng cao năng lực </a:t>
            </a:r>
            <a:r>
              <a:rPr lang="en-US" dirty="0" err="1">
                <a:solidFill>
                  <a:srgbClr val="000000"/>
                </a:solidFill>
                <a:latin typeface="Times New Roman" panose="02020603050405020304" pitchFamily="18" charset="0"/>
                <a:ea typeface="MiSans" pitchFamily="34" charset="-122"/>
                <a:cs typeface="Times New Roman" panose="02020603050405020304" pitchFamily="18" charset="0"/>
              </a:rPr>
              <a:t>cán</a:t>
            </a:r>
            <a:r>
              <a:rPr lang="en-US" dirty="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bộ</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a:solidFill>
                  <a:srgbClr val="000000"/>
                </a:solidFill>
                <a:latin typeface="Times New Roman" panose="02020603050405020304" pitchFamily="18" charset="0"/>
                <a:ea typeface="MiSans" pitchFamily="34" charset="-122"/>
                <a:cs typeface="Times New Roman" panose="02020603050405020304" pitchFamily="18" charset="0"/>
              </a:rPr>
              <a:t>và tăng cường trách nhiệm của từng cấp chính quyền trong việc phục vụ Nhân dân</a:t>
            </a:r>
            <a:r>
              <a:rPr lang="en-US" sz="1600" dirty="0">
                <a:solidFill>
                  <a:srgbClr val="000000"/>
                </a:solidFill>
                <a:latin typeface="Times New Roman" panose="02020603050405020304" pitchFamily="18" charset="0"/>
                <a:ea typeface="MiSans" pitchFamily="34" charset="-122"/>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p:txBody>
      </p:sp>
      <p:sp>
        <p:nvSpPr>
          <p:cNvPr id="12" name="Text 10"/>
          <p:cNvSpPr/>
          <p:nvPr/>
        </p:nvSpPr>
        <p:spPr>
          <a:xfrm>
            <a:off x="6476364" y="4037330"/>
            <a:ext cx="4991735" cy="1181100"/>
          </a:xfrm>
          <a:prstGeom prst="rect">
            <a:avLst/>
          </a:prstGeom>
          <a:noFill/>
          <a:ln/>
        </p:spPr>
        <p:txBody>
          <a:bodyPr wrap="square" lIns="91440" tIns="45720" rIns="91440" bIns="45720" rtlCol="0" anchor="t"/>
          <a:lstStyle/>
          <a:p>
            <a:pPr marL="0" indent="0" algn="just">
              <a:lnSpc>
                <a:spcPct val="150000"/>
              </a:lnSpc>
              <a:buNone/>
            </a:pPr>
            <a:r>
              <a:rPr lang="en-US" dirty="0">
                <a:solidFill>
                  <a:srgbClr val="000000"/>
                </a:solidFill>
                <a:latin typeface="Times New Roman" panose="02020603050405020304" pitchFamily="18" charset="0"/>
                <a:ea typeface="MiSans" pitchFamily="34" charset="-122"/>
                <a:cs typeface="Times New Roman" panose="02020603050405020304" pitchFamily="18" charset="0"/>
              </a:rPr>
              <a:t>Tầm nhìn của mô </a:t>
            </a:r>
            <a:r>
              <a:rPr lang="en-US" dirty="0" err="1">
                <a:solidFill>
                  <a:srgbClr val="000000"/>
                </a:solidFill>
                <a:latin typeface="Times New Roman" panose="02020603050405020304" pitchFamily="18" charset="0"/>
                <a:ea typeface="MiSans" pitchFamily="34" charset="-122"/>
                <a:cs typeface="Times New Roman" panose="02020603050405020304" pitchFamily="18" charset="0"/>
              </a:rPr>
              <a:t>hình</a:t>
            </a:r>
            <a:r>
              <a:rPr lang="en-US" dirty="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CQĐP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hai</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a:solidFill>
                  <a:srgbClr val="000000"/>
                </a:solidFill>
                <a:latin typeface="Times New Roman" panose="02020603050405020304" pitchFamily="18" charset="0"/>
                <a:ea typeface="MiSans" pitchFamily="34" charset="-122"/>
                <a:cs typeface="Times New Roman" panose="02020603050405020304" pitchFamily="18" charset="0"/>
              </a:rPr>
              <a:t>cấp là hướng tới một chính quyền hiện đại, hiệu quả, và phục vụ người dân. Mô hình này được kỳ vọng sẽ đóng góp quan trọng vào tiến trình cải cách bộ máy nhà nước,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điểm</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tựa</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cho</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sự</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phát</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triển</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của</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đất</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000000"/>
                </a:solidFill>
                <a:latin typeface="Times New Roman" panose="02020603050405020304" pitchFamily="18" charset="0"/>
                <a:ea typeface="MiSans" pitchFamily="34" charset="-122"/>
                <a:cs typeface="Times New Roman" panose="02020603050405020304" pitchFamily="18" charset="0"/>
              </a:rPr>
              <a:t>nước</a:t>
            </a:r>
            <a:r>
              <a:rPr lang="en-US" dirty="0" smtClean="0">
                <a:solidFill>
                  <a:srgbClr val="000000"/>
                </a:solidFill>
                <a:latin typeface="Times New Roman" panose="02020603050405020304" pitchFamily="18" charset="0"/>
                <a:ea typeface="MiSans" pitchFamily="34" charset="-122"/>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pic>
        <p:nvPicPr>
          <p:cNvPr id="13" name="Image 0" descr="https://test-kimi-img.moonshot.cn/pub/slides/slides_tmpl/image/25-07-11-18:10:14-d1oe61lcmrb5eq9iqb2g.png"/>
          <p:cNvPicPr>
            <a:picLocks noChangeAspect="1"/>
          </p:cNvPicPr>
          <p:nvPr/>
        </p:nvPicPr>
        <p:blipFill>
          <a:blip r:embed="rId4">
            <a:alphaModFix amt="83000"/>
          </a:blip>
          <a:srcRect l="115" t="145" r="83" b="161"/>
          <a:stretch/>
        </p:blipFill>
        <p:spPr>
          <a:xfrm>
            <a:off x="9862185" y="4380865"/>
            <a:ext cx="3859530" cy="3912235"/>
          </a:xfrm>
          <a:prstGeom prst="rect">
            <a:avLst/>
          </a:prstGeom>
        </p:spPr>
      </p:pic>
      <p:pic>
        <p:nvPicPr>
          <p:cNvPr id="14" name="Image 1" descr="https://test-kimi-img.moonshot.cn/pub/slides/slides_tmpl/image/25-07-11-18:10:12-d1oe615cmrb5eq9iqarg.png"/>
          <p:cNvPicPr>
            <a:picLocks noChangeAspect="1"/>
          </p:cNvPicPr>
          <p:nvPr/>
        </p:nvPicPr>
        <p:blipFill>
          <a:blip r:embed="rId5"/>
          <a:stretch>
            <a:fillRect/>
          </a:stretch>
        </p:blipFill>
        <p:spPr>
          <a:xfrm>
            <a:off x="354965" y="208280"/>
            <a:ext cx="1073150" cy="554990"/>
          </a:xfrm>
          <a:prstGeom prst="rect">
            <a:avLst/>
          </a:prstGeom>
        </p:spPr>
      </p:pic>
      <p:pic>
        <p:nvPicPr>
          <p:cNvPr id="15" name="Image 2" descr="https://test-kimi-img.moonshot.cn/pub/slides/slides_tmpl/image/25-07-11-18:10:08-d1oe605cmrb5eq9iqac0.png"/>
          <p:cNvPicPr>
            <a:picLocks noChangeAspect="1"/>
          </p:cNvPicPr>
          <p:nvPr/>
        </p:nvPicPr>
        <p:blipFill>
          <a:blip r:embed="rId6"/>
          <a:stretch>
            <a:fillRect/>
          </a:stretch>
        </p:blipFill>
        <p:spPr>
          <a:xfrm>
            <a:off x="11022965" y="394335"/>
            <a:ext cx="628015" cy="182880"/>
          </a:xfrm>
          <a:prstGeom prst="rect">
            <a:avLst/>
          </a:prstGeom>
        </p:spPr>
      </p:pic>
      <p:pic>
        <p:nvPicPr>
          <p:cNvPr id="16" name="Image 3" descr="https://test-kimi-img.moonshot.cn/pub/slides/slides_tmpl/image/25-07-11-18:10:14-d1oe61lcmrb5eq9iqb3g.jpeg"/>
          <p:cNvPicPr>
            <a:picLocks noChangeAspect="1"/>
          </p:cNvPicPr>
          <p:nvPr/>
        </p:nvPicPr>
        <p:blipFill>
          <a:blip r:embed="rId7"/>
          <a:stretch>
            <a:fillRect/>
          </a:stretch>
        </p:blipFill>
        <p:spPr>
          <a:xfrm>
            <a:off x="1473835" y="2144395"/>
            <a:ext cx="3910965" cy="1749425"/>
          </a:xfrm>
          <a:prstGeom prst="rect">
            <a:avLst/>
          </a:prstGeom>
        </p:spPr>
      </p:pic>
      <p:pic>
        <p:nvPicPr>
          <p:cNvPr id="17" name="Image 4" descr="https://test-kimi-img.moonshot.cn/pub/slides/slides_tmpl/image/25-07-11-18:10:14-d1oe61lcmrb5eq9iqb40.jpeg"/>
          <p:cNvPicPr>
            <a:picLocks noChangeAspect="1"/>
          </p:cNvPicPr>
          <p:nvPr/>
        </p:nvPicPr>
        <p:blipFill>
          <a:blip r:embed="rId8"/>
          <a:stretch>
            <a:fillRect/>
          </a:stretch>
        </p:blipFill>
        <p:spPr>
          <a:xfrm>
            <a:off x="6768465" y="2144395"/>
            <a:ext cx="3911600" cy="174879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8539" y="624249"/>
            <a:ext cx="4474302" cy="707886"/>
          </a:xfrm>
          <a:prstGeom prst="rect">
            <a:avLst/>
          </a:prstGeom>
        </p:spPr>
        <p:txBody>
          <a:bodyPr wrap="none">
            <a:spAutoFit/>
          </a:bodyPr>
          <a:lstStyle/>
          <a:p>
            <a:r>
              <a:rPr lang="en-US" sz="4000" b="1" dirty="0" err="1">
                <a:latin typeface="Times New Roman" panose="02020603050405020304" pitchFamily="18" charset="0"/>
                <a:cs typeface="Times New Roman" panose="02020603050405020304" pitchFamily="18" charset="0"/>
              </a:rPr>
              <a:t>Mục</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tiêu</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chuyên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đề</a:t>
            </a:r>
            <a:endParaRPr lang="en-US" sz="4000" b="1" dirty="0">
              <a:latin typeface="Times New Roman" panose="02020603050405020304" pitchFamily="18" charset="0"/>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3991121304"/>
              </p:ext>
            </p:extLst>
          </p:nvPr>
        </p:nvGraphicFramePr>
        <p:xfrm>
          <a:off x="408373" y="1708030"/>
          <a:ext cx="11283518" cy="44303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2301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7">
    <p:bg>
      <p:bgPr>
        <a:blipFill dpi="0" rotWithShape="1">
          <a:blip r:embed="rId3">
            <a:alphaModFix/>
            <a:lum/>
          </a:blip>
          <a:srcRect/>
          <a:stretch>
            <a:fillRect/>
          </a:stretch>
        </a:blipFill>
        <a:effectLst/>
      </p:bgPr>
    </p:bg>
    <p:spTree>
      <p:nvGrpSpPr>
        <p:cNvPr id="1" name=""/>
        <p:cNvGrpSpPr/>
        <p:nvPr/>
      </p:nvGrpSpPr>
      <p:grpSpPr>
        <a:xfrm>
          <a:off x="0" y="0"/>
          <a:ext cx="0" cy="0"/>
          <a:chOff x="0" y="0"/>
          <a:chExt cx="0" cy="0"/>
        </a:xfrm>
      </p:grpSpPr>
      <p:pic>
        <p:nvPicPr>
          <p:cNvPr id="5" name="Image 1" descr="https://test-kimi-img.moonshot.cn/pub/slides/slides_tmpl/image/25-07-11-18:10:09-d1oe60dcmrb5eq9iqagg.png"/>
          <p:cNvPicPr>
            <a:picLocks noChangeAspect="1"/>
          </p:cNvPicPr>
          <p:nvPr/>
        </p:nvPicPr>
        <p:blipFill>
          <a:blip r:embed="rId4"/>
          <a:srcRect l="56" t="92" b="92"/>
          <a:stretch/>
        </p:blipFill>
        <p:spPr>
          <a:xfrm>
            <a:off x="8890" y="0"/>
            <a:ext cx="6771640" cy="6858000"/>
          </a:xfrm>
          <a:prstGeom prst="rect">
            <a:avLst/>
          </a:prstGeom>
        </p:spPr>
      </p:pic>
      <p:sp>
        <p:nvSpPr>
          <p:cNvPr id="2" name="Shape 0"/>
          <p:cNvSpPr/>
          <p:nvPr/>
        </p:nvSpPr>
        <p:spPr>
          <a:xfrm>
            <a:off x="8890" y="-15875"/>
            <a:ext cx="10438130" cy="6880225"/>
          </a:xfrm>
          <a:prstGeom prst="rect">
            <a:avLst/>
          </a:prstGeom>
          <a:gradFill flip="none" rotWithShape="1">
            <a:gsLst>
              <a:gs pos="0">
                <a:srgbClr val="FFFFFF"/>
              </a:gs>
              <a:gs pos="100000">
                <a:srgbClr val="FFFFFF">
                  <a:alpha val="0"/>
                </a:srgbClr>
              </a:gs>
            </a:gsLst>
            <a:lin ang="0" scaled="1"/>
          </a:gradFill>
          <a:ln/>
        </p:spPr>
      </p:sp>
      <p:sp>
        <p:nvSpPr>
          <p:cNvPr id="3" name="Text 1"/>
          <p:cNvSpPr/>
          <p:nvPr/>
        </p:nvSpPr>
        <p:spPr>
          <a:xfrm>
            <a:off x="8890" y="-15875"/>
            <a:ext cx="10438130" cy="6880225"/>
          </a:xfrm>
          <a:prstGeom prst="rect">
            <a:avLst/>
          </a:prstGeom>
          <a:noFill/>
          <a:ln/>
        </p:spPr>
        <p:txBody>
          <a:bodyPr wrap="square" lIns="45720" tIns="91440" rIns="91440" bIns="45720" rtlCol="0" anchor="ctr"/>
          <a:lstStyle/>
          <a:p>
            <a:pPr marL="0" indent="0">
              <a:lnSpc>
                <a:spcPct val="100000"/>
              </a:lnSpc>
              <a:buNone/>
            </a:pPr>
            <a:endParaRPr lang="en-US" sz="1600" dirty="0"/>
          </a:p>
        </p:txBody>
      </p:sp>
      <p:pic>
        <p:nvPicPr>
          <p:cNvPr id="4" name="Image 0" descr="https://test-kimi-img.moonshot.cn/pub/slides/slides_tmpl/image/25-07-11-18:10:09-d1oe60dcmrb5eq9iqag0.png"/>
          <p:cNvPicPr>
            <a:picLocks noChangeAspect="1"/>
          </p:cNvPicPr>
          <p:nvPr/>
        </p:nvPicPr>
        <p:blipFill>
          <a:blip r:embed="rId5"/>
          <a:stretch>
            <a:fillRect/>
          </a:stretch>
        </p:blipFill>
        <p:spPr>
          <a:xfrm>
            <a:off x="612140" y="2388552"/>
            <a:ext cx="1600200" cy="1651000"/>
          </a:xfrm>
          <a:prstGeom prst="rect">
            <a:avLst/>
          </a:prstGeom>
        </p:spPr>
      </p:pic>
      <p:pic>
        <p:nvPicPr>
          <p:cNvPr id="6" name="Image 2" descr="https://test-kimi-img.moonshot.cn/pub/slides/slides_tmpl/image/25-07-11-18:10:09-d1oe60dcmrb5eq9iqah0.png"/>
          <p:cNvPicPr>
            <a:picLocks noChangeAspect="1"/>
          </p:cNvPicPr>
          <p:nvPr/>
        </p:nvPicPr>
        <p:blipFill>
          <a:blip r:embed="rId6"/>
          <a:stretch>
            <a:fillRect/>
          </a:stretch>
        </p:blipFill>
        <p:spPr>
          <a:xfrm>
            <a:off x="805316" y="3509048"/>
            <a:ext cx="1859280" cy="1871345"/>
          </a:xfrm>
          <a:prstGeom prst="rect">
            <a:avLst/>
          </a:prstGeom>
        </p:spPr>
      </p:pic>
      <p:sp>
        <p:nvSpPr>
          <p:cNvPr id="9" name="Shape 4"/>
          <p:cNvSpPr/>
          <p:nvPr/>
        </p:nvSpPr>
        <p:spPr>
          <a:xfrm>
            <a:off x="756126" y="2964923"/>
            <a:ext cx="1508125" cy="1494155"/>
          </a:xfrm>
          <a:prstGeom prst="rect">
            <a:avLst/>
          </a:prstGeom>
          <a:solidFill>
            <a:srgbClr val="000000">
              <a:alpha val="0"/>
            </a:srgbClr>
          </a:solidFill>
          <a:ln/>
        </p:spPr>
      </p:sp>
      <p:sp>
        <p:nvSpPr>
          <p:cNvPr id="10" name="Text 5"/>
          <p:cNvSpPr/>
          <p:nvPr/>
        </p:nvSpPr>
        <p:spPr>
          <a:xfrm>
            <a:off x="1399169" y="3391980"/>
            <a:ext cx="1508125" cy="1494155"/>
          </a:xfrm>
          <a:prstGeom prst="rect">
            <a:avLst/>
          </a:prstGeom>
          <a:noFill/>
          <a:ln/>
        </p:spPr>
        <p:txBody>
          <a:bodyPr wrap="square" lIns="46863" tIns="90043" rIns="90043" bIns="46863" rtlCol="0" anchor="ctr"/>
          <a:lstStyle/>
          <a:p>
            <a:pPr marL="0" indent="0" algn="l">
              <a:lnSpc>
                <a:spcPct val="130000"/>
              </a:lnSpc>
              <a:buNone/>
            </a:pPr>
            <a:r>
              <a:rPr lang="en-US" sz="6000" b="1" dirty="0" smtClean="0">
                <a:solidFill>
                  <a:srgbClr val="FFFFFF"/>
                </a:solidFill>
                <a:latin typeface="Times New Roman" panose="02020603050405020304" pitchFamily="18" charset="0"/>
                <a:ea typeface="MiSans" pitchFamily="34" charset="-122"/>
                <a:cs typeface="Times New Roman" panose="02020603050405020304" pitchFamily="18" charset="0"/>
              </a:rPr>
              <a:t>I</a:t>
            </a:r>
            <a:endParaRPr lang="en-US" sz="60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70906" y="-15876"/>
            <a:ext cx="8406080" cy="3216513"/>
          </a:xfrm>
          <a:prstGeom prst="rect">
            <a:avLst/>
          </a:prstGeom>
        </p:spPr>
      </p:pic>
      <p:sp>
        <p:nvSpPr>
          <p:cNvPr id="7" name="Text 2"/>
          <p:cNvSpPr/>
          <p:nvPr/>
        </p:nvSpPr>
        <p:spPr>
          <a:xfrm>
            <a:off x="2617320" y="3200637"/>
            <a:ext cx="9968737" cy="951865"/>
          </a:xfrm>
          <a:prstGeom prst="rect">
            <a:avLst/>
          </a:prstGeom>
          <a:noFill/>
          <a:ln/>
        </p:spPr>
        <p:txBody>
          <a:bodyPr wrap="square" lIns="91440" tIns="45720" rIns="91440" bIns="45720" rtlCol="0" anchor="t"/>
          <a:lstStyle/>
          <a:p>
            <a:pPr marL="0" indent="0" algn="l">
              <a:lnSpc>
                <a:spcPct val="100000"/>
              </a:lnSpc>
              <a:buNone/>
            </a:pPr>
            <a:r>
              <a:rPr lang="en-US" sz="5000" b="1" dirty="0" smtClean="0">
                <a:solidFill>
                  <a:srgbClr val="002060"/>
                </a:solidFill>
                <a:latin typeface="Times New Roman" panose="02020603050405020304" pitchFamily="18" charset="0"/>
                <a:ea typeface="MiSans" pitchFamily="34" charset="-122"/>
                <a:cs typeface="Times New Roman" panose="02020603050405020304" pitchFamily="18" charset="0"/>
              </a:rPr>
              <a:t>CÔNG TÁC LÃNH ĐẠO, CHỈ ĐẠO CỦA CHÍNH PHỦ, THỦ TƯỚNG CHÍNH PHỦ VÀ CÁC BỘ, CƠ QUAN TRUNG ƯƠNG</a:t>
            </a:r>
            <a:endParaRPr lang="en-US" sz="1600"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8">
    <p:bg>
      <p:bgPr>
        <a:blipFill dpi="0" rotWithShape="1">
          <a:blip r:embed="rId3">
            <a:alphaModFix amt="44000"/>
            <a:lum/>
          </a:blip>
          <a:srcRect/>
          <a:stretch>
            <a:fillRect/>
          </a:stretch>
        </a:blipFill>
        <a:effectLst/>
      </p:bgPr>
    </p:bg>
    <p:spTree>
      <p:nvGrpSpPr>
        <p:cNvPr id="1" name=""/>
        <p:cNvGrpSpPr/>
        <p:nvPr/>
      </p:nvGrpSpPr>
      <p:grpSpPr>
        <a:xfrm>
          <a:off x="0" y="0"/>
          <a:ext cx="0" cy="0"/>
          <a:chOff x="0" y="0"/>
          <a:chExt cx="0" cy="0"/>
        </a:xfrm>
      </p:grpSpPr>
      <p:pic>
        <p:nvPicPr>
          <p:cNvPr id="2" name="Image 0" descr="https://test-kimi-img.moonshot.cn/pub/slides/slides_tmpl/image/25-07-11-18:10:09-d1oe60dcmrb5eq9iqagg.png"/>
          <p:cNvPicPr>
            <a:picLocks noChangeAspect="1"/>
          </p:cNvPicPr>
          <p:nvPr/>
        </p:nvPicPr>
        <p:blipFill>
          <a:blip r:embed="rId4"/>
          <a:srcRect l="56" t="92" b="92"/>
          <a:stretch/>
        </p:blipFill>
        <p:spPr>
          <a:xfrm flipH="1">
            <a:off x="670782" y="-15575"/>
            <a:ext cx="6436360" cy="6858000"/>
          </a:xfrm>
          <a:prstGeom prst="rect">
            <a:avLst/>
          </a:prstGeom>
        </p:spPr>
      </p:pic>
      <p:pic>
        <p:nvPicPr>
          <p:cNvPr id="3" name="Image 1" descr="https://test-kimi-img.moonshot.cn/pub/slides/slides_tmpl/image/25-07-11-18:10:14-d1oe61lcmrb5eq9iqb2g.png"/>
          <p:cNvPicPr>
            <a:picLocks noChangeAspect="1"/>
          </p:cNvPicPr>
          <p:nvPr/>
        </p:nvPicPr>
        <p:blipFill>
          <a:blip r:embed="rId5">
            <a:alphaModFix amt="83000"/>
          </a:blip>
          <a:srcRect l="115" t="145" r="53121" b="161"/>
          <a:stretch/>
        </p:blipFill>
        <p:spPr>
          <a:xfrm>
            <a:off x="10478135" y="1482090"/>
            <a:ext cx="1723390" cy="3728085"/>
          </a:xfrm>
          <a:prstGeom prst="rect">
            <a:avLst/>
          </a:prstGeom>
        </p:spPr>
      </p:pic>
      <p:sp>
        <p:nvSpPr>
          <p:cNvPr id="4" name="Text 0"/>
          <p:cNvSpPr/>
          <p:nvPr/>
        </p:nvSpPr>
        <p:spPr>
          <a:xfrm>
            <a:off x="2008343" y="1595614"/>
            <a:ext cx="9328629" cy="839470"/>
          </a:xfrm>
          <a:prstGeom prst="rect">
            <a:avLst/>
          </a:prstGeom>
          <a:noFill/>
          <a:ln/>
        </p:spPr>
        <p:txBody>
          <a:bodyPr wrap="square" lIns="0" tIns="0" rIns="0" bIns="0" rtlCol="0" anchor="t"/>
          <a:lstStyle/>
          <a:p>
            <a:pPr algn="just">
              <a:lnSpc>
                <a:spcPct val="150000"/>
              </a:lnSpc>
            </a:pPr>
            <a:r>
              <a:rPr lang="en-US" sz="1900" dirty="0" err="1" smtClean="0">
                <a:solidFill>
                  <a:srgbClr val="262626"/>
                </a:solidFill>
                <a:latin typeface="Times New Roman" panose="02020603050405020304" pitchFamily="18" charset="0"/>
                <a:ea typeface="MiSans" pitchFamily="34" charset="-122"/>
                <a:cs typeface="Times New Roman" panose="02020603050405020304" pitchFamily="18" charset="0"/>
              </a:rPr>
              <a:t>Chính</a:t>
            </a:r>
            <a:r>
              <a:rPr lang="en-US" sz="19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262626"/>
                </a:solidFill>
                <a:latin typeface="Times New Roman" panose="02020603050405020304" pitchFamily="18" charset="0"/>
                <a:ea typeface="MiSans" pitchFamily="34" charset="-122"/>
                <a:cs typeface="Times New Roman" panose="02020603050405020304" pitchFamily="18" charset="0"/>
              </a:rPr>
              <a:t>phủ</a:t>
            </a:r>
            <a:r>
              <a:rPr lang="en-US" sz="1900" dirty="0" smtClean="0">
                <a:solidFill>
                  <a:srgbClr val="262626"/>
                </a:solidFill>
                <a:latin typeface="Times New Roman" panose="02020603050405020304" pitchFamily="18" charset="0"/>
                <a:ea typeface="MiSans" pitchFamily="34" charset="-122"/>
                <a:cs typeface="Times New Roman" panose="02020603050405020304" pitchFamily="18" charset="0"/>
              </a:rPr>
              <a:t>: 01/6/2025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đến</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ngày</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smtClean="0">
                <a:solidFill>
                  <a:srgbClr val="262626"/>
                </a:solidFill>
                <a:latin typeface="Times New Roman" panose="02020603050405020304" pitchFamily="18" charset="0"/>
                <a:ea typeface="MiSans" pitchFamily="34" charset="-122"/>
                <a:cs typeface="Times New Roman" panose="02020603050405020304" pitchFamily="18" charset="0"/>
              </a:rPr>
              <a:t>15/8/2025</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Chính</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phủ</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đã</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ban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hành</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b="1" dirty="0">
                <a:solidFill>
                  <a:srgbClr val="262626"/>
                </a:solidFill>
                <a:latin typeface="Times New Roman" panose="02020603050405020304" pitchFamily="18" charset="0"/>
                <a:ea typeface="MiSans" pitchFamily="34" charset="-122"/>
                <a:cs typeface="Times New Roman" panose="02020603050405020304" pitchFamily="18" charset="0"/>
              </a:rPr>
              <a:t>98</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Nghị</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định</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nghị</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262626"/>
                </a:solidFill>
                <a:latin typeface="Times New Roman" panose="02020603050405020304" pitchFamily="18" charset="0"/>
                <a:ea typeface="MiSans" pitchFamily="34" charset="-122"/>
                <a:cs typeface="Times New Roman" panose="02020603050405020304" pitchFamily="18" charset="0"/>
              </a:rPr>
              <a:t>quyết</a:t>
            </a:r>
            <a:r>
              <a:rPr lang="en-US" sz="19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smtClean="0">
                <a:solidFill>
                  <a:srgbClr val="262626"/>
                </a:solidFill>
                <a:latin typeface="Times New Roman" panose="02020603050405020304" pitchFamily="18" charset="0"/>
                <a:ea typeface="MiSans" pitchFamily="34" charset="-122"/>
                <a:cs typeface="Times New Roman" panose="02020603050405020304" pitchFamily="18" charset="0"/>
              </a:rPr>
              <a:t>QPPL, </a:t>
            </a:r>
            <a:r>
              <a:rPr lang="en-US" sz="1900" dirty="0" err="1" smtClean="0">
                <a:solidFill>
                  <a:srgbClr val="262626"/>
                </a:solidFill>
                <a:latin typeface="Times New Roman" panose="02020603050405020304" pitchFamily="18" charset="0"/>
                <a:ea typeface="MiSans" pitchFamily="34" charset="-122"/>
                <a:cs typeface="Times New Roman" panose="02020603050405020304" pitchFamily="18" charset="0"/>
              </a:rPr>
              <a:t>Thủ</a:t>
            </a:r>
            <a:r>
              <a:rPr lang="en-US" sz="19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262626"/>
                </a:solidFill>
                <a:latin typeface="Times New Roman" panose="02020603050405020304" pitchFamily="18" charset="0"/>
                <a:ea typeface="MiSans" pitchFamily="34" charset="-122"/>
                <a:cs typeface="Times New Roman" panose="02020603050405020304" pitchFamily="18" charset="0"/>
              </a:rPr>
              <a:t>tướng</a:t>
            </a:r>
            <a:r>
              <a:rPr lang="en-US" sz="19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262626"/>
                </a:solidFill>
                <a:latin typeface="Times New Roman" panose="02020603050405020304" pitchFamily="18" charset="0"/>
                <a:ea typeface="MiSans" pitchFamily="34" charset="-122"/>
                <a:cs typeface="Times New Roman" panose="02020603050405020304" pitchFamily="18" charset="0"/>
              </a:rPr>
              <a:t>Chính</a:t>
            </a:r>
            <a:r>
              <a:rPr lang="en-US" sz="1900" dirty="0" smtClean="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262626"/>
                </a:solidFill>
                <a:latin typeface="Times New Roman" panose="02020603050405020304" pitchFamily="18" charset="0"/>
                <a:ea typeface="MiSans" pitchFamily="34" charset="-122"/>
                <a:cs typeface="Times New Roman" panose="02020603050405020304" pitchFamily="18" charset="0"/>
              </a:rPr>
              <a:t>phủ</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smtClean="0">
                <a:solidFill>
                  <a:srgbClr val="262626"/>
                </a:solidFill>
                <a:latin typeface="Times New Roman" panose="02020603050405020304" pitchFamily="18" charset="0"/>
                <a:ea typeface="MiSans" pitchFamily="34" charset="-122"/>
                <a:cs typeface="Times New Roman" panose="02020603050405020304" pitchFamily="18" charset="0"/>
              </a:rPr>
              <a:t>ban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hành</a:t>
            </a:r>
            <a:r>
              <a:rPr lang="en-US" sz="1900" b="1" dirty="0">
                <a:solidFill>
                  <a:srgbClr val="262626"/>
                </a:solidFill>
                <a:latin typeface="Times New Roman" panose="02020603050405020304" pitchFamily="18" charset="0"/>
                <a:ea typeface="MiSans" pitchFamily="34" charset="-122"/>
                <a:cs typeface="Times New Roman" panose="02020603050405020304" pitchFamily="18" charset="0"/>
              </a:rPr>
              <a:t> 03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Công</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điện</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a:t>
            </a:r>
            <a:r>
              <a:rPr lang="en-US" sz="1900" b="1" dirty="0">
                <a:solidFill>
                  <a:srgbClr val="262626"/>
                </a:solidFill>
                <a:latin typeface="Times New Roman" panose="02020603050405020304" pitchFamily="18" charset="0"/>
                <a:ea typeface="MiSans" pitchFamily="34" charset="-122"/>
                <a:cs typeface="Times New Roman" panose="02020603050405020304" pitchFamily="18" charset="0"/>
              </a:rPr>
              <a:t> 04 </a:t>
            </a:r>
            <a:r>
              <a:rPr lang="en-US" sz="1900" dirty="0" err="1">
                <a:solidFill>
                  <a:srgbClr val="262626"/>
                </a:solidFill>
                <a:latin typeface="Times New Roman" panose="02020603050405020304" pitchFamily="18" charset="0"/>
                <a:ea typeface="MiSans" pitchFamily="34" charset="-122"/>
                <a:cs typeface="Times New Roman" panose="02020603050405020304" pitchFamily="18" charset="0"/>
              </a:rPr>
              <a:t>Quyết</a:t>
            </a:r>
            <a:r>
              <a:rPr lang="en-US" sz="1900" dirty="0">
                <a:solidFill>
                  <a:srgbClr val="262626"/>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262626"/>
                </a:solidFill>
                <a:latin typeface="Times New Roman" panose="02020603050405020304" pitchFamily="18" charset="0"/>
                <a:ea typeface="MiSans" pitchFamily="34" charset="-122"/>
                <a:cs typeface="Times New Roman" panose="02020603050405020304" pitchFamily="18" charset="0"/>
              </a:rPr>
              <a:t>định</a:t>
            </a:r>
            <a:r>
              <a:rPr lang="en-US" sz="1900" dirty="0" smtClean="0">
                <a:solidFill>
                  <a:srgbClr val="262626"/>
                </a:solidFill>
                <a:latin typeface="Times New Roman" panose="02020603050405020304" pitchFamily="18" charset="0"/>
                <a:ea typeface="MiSans" pitchFamily="34" charset="-122"/>
                <a:cs typeface="Times New Roman" panose="02020603050405020304" pitchFamily="18" charset="0"/>
              </a:rPr>
              <a:t>,…</a:t>
            </a:r>
            <a:endParaRPr lang="en-US" sz="1900" dirty="0">
              <a:latin typeface="Times New Roman" panose="02020603050405020304" pitchFamily="18" charset="0"/>
              <a:cs typeface="Times New Roman" panose="02020603050405020304" pitchFamily="18" charset="0"/>
            </a:endParaRPr>
          </a:p>
        </p:txBody>
      </p:sp>
      <p:sp>
        <p:nvSpPr>
          <p:cNvPr id="5" name="Text 1"/>
          <p:cNvSpPr/>
          <p:nvPr/>
        </p:nvSpPr>
        <p:spPr>
          <a:xfrm>
            <a:off x="2294255" y="1202690"/>
            <a:ext cx="4693141" cy="572135"/>
          </a:xfrm>
          <a:prstGeom prst="rect">
            <a:avLst/>
          </a:prstGeom>
          <a:noFill/>
          <a:ln/>
        </p:spPr>
        <p:txBody>
          <a:bodyPr wrap="square" lIns="0" tIns="0" rIns="0" bIns="0" rtlCol="0" anchor="ctr"/>
          <a:lstStyle/>
          <a:p>
            <a:pPr marL="0" indent="0" algn="l">
              <a:lnSpc>
                <a:spcPct val="100000"/>
              </a:lnSpc>
              <a:buNone/>
            </a:pPr>
            <a:r>
              <a:rPr lang="en-US" sz="2000" b="1" dirty="0">
                <a:solidFill>
                  <a:srgbClr val="4874CB"/>
                </a:solidFill>
                <a:latin typeface="Times New Roman" panose="02020603050405020304" pitchFamily="18" charset="0"/>
                <a:ea typeface="MiSans" pitchFamily="34" charset="-122"/>
                <a:cs typeface="Times New Roman" panose="02020603050405020304" pitchFamily="18" charset="0"/>
              </a:rPr>
              <a:t>Ban hành văn bản quy phạm pháp luật</a:t>
            </a:r>
            <a:endParaRPr lang="en-US" sz="2000" dirty="0">
              <a:latin typeface="Times New Roman" panose="02020603050405020304" pitchFamily="18" charset="0"/>
              <a:cs typeface="Times New Roman" panose="02020603050405020304" pitchFamily="18" charset="0"/>
            </a:endParaRPr>
          </a:p>
        </p:txBody>
      </p:sp>
      <p:sp>
        <p:nvSpPr>
          <p:cNvPr id="6" name="Text 2"/>
          <p:cNvSpPr/>
          <p:nvPr/>
        </p:nvSpPr>
        <p:spPr>
          <a:xfrm>
            <a:off x="1320165" y="3174868"/>
            <a:ext cx="9549118" cy="1692275"/>
          </a:xfrm>
          <a:prstGeom prst="rect">
            <a:avLst/>
          </a:prstGeom>
          <a:noFill/>
          <a:ln/>
        </p:spPr>
        <p:txBody>
          <a:bodyPr wrap="square" lIns="0" tIns="0" rIns="0" bIns="0" rtlCol="0" anchor="t"/>
          <a:lstStyle/>
          <a:p>
            <a:pPr algn="just">
              <a:lnSpc>
                <a:spcPct val="150000"/>
              </a:lnSpc>
            </a:pPr>
            <a:r>
              <a:rPr lang="en-US" sz="2000" dirty="0" err="1">
                <a:latin typeface="Times New Roman" panose="02020603050405020304" pitchFamily="18" charset="0"/>
                <a:cs typeface="Times New Roman" panose="02020603050405020304" pitchFamily="18" charset="0"/>
              </a:rPr>
              <a:t>Hội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tuyến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34 </a:t>
            </a:r>
            <a:r>
              <a:rPr lang="en-US" sz="2000" dirty="0" err="1">
                <a:latin typeface="Times New Roman" panose="02020603050405020304" pitchFamily="18" charset="0"/>
                <a:cs typeface="Times New Roman" panose="02020603050405020304" pitchFamily="18" charset="0"/>
              </a:rPr>
              <a:t>tỉnh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3.321 </a:t>
            </a:r>
            <a:r>
              <a:rPr lang="en-US" sz="2000" dirty="0" err="1">
                <a:latin typeface="Times New Roman" panose="02020603050405020304" pitchFamily="18" charset="0"/>
                <a:cs typeface="Times New Roman" panose="02020603050405020304" pitchFamily="18" charset="0"/>
              </a:rPr>
              <a:t>xã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cả</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nước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và</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Lãnh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đạo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Chính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phủ</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làm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việc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với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các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Vùng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trọng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điểm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trong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cả</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nước</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7" name="Text 3"/>
          <p:cNvSpPr/>
          <p:nvPr/>
        </p:nvSpPr>
        <p:spPr>
          <a:xfrm>
            <a:off x="1365250" y="2746902"/>
            <a:ext cx="6290945" cy="572135"/>
          </a:xfrm>
          <a:prstGeom prst="rect">
            <a:avLst/>
          </a:prstGeom>
          <a:noFill/>
          <a:ln/>
        </p:spPr>
        <p:txBody>
          <a:bodyPr wrap="square" lIns="0" tIns="0" rIns="0" bIns="0" rtlCol="0" anchor="ctr"/>
          <a:lstStyle/>
          <a:p>
            <a:pPr marL="0" indent="0" algn="l">
              <a:lnSpc>
                <a:spcPct val="100000"/>
              </a:lnSpc>
              <a:buNone/>
            </a:pPr>
            <a:r>
              <a:rPr lang="en-US" sz="2200" b="1" dirty="0">
                <a:solidFill>
                  <a:srgbClr val="4874CB"/>
                </a:solidFill>
                <a:latin typeface="Times New Roman" panose="02020603050405020304" pitchFamily="18" charset="0"/>
                <a:ea typeface="MiSans" pitchFamily="34" charset="-122"/>
                <a:cs typeface="Times New Roman" panose="02020603050405020304" pitchFamily="18" charset="0"/>
              </a:rPr>
              <a:t>Tổ chức hội nghị toàn quốc và vùng trọng điểm</a:t>
            </a:r>
            <a:endParaRPr lang="en-US" sz="2200" dirty="0">
              <a:latin typeface="Times New Roman" panose="02020603050405020304" pitchFamily="18" charset="0"/>
              <a:cs typeface="Times New Roman" panose="02020603050405020304" pitchFamily="18" charset="0"/>
            </a:endParaRPr>
          </a:p>
        </p:txBody>
      </p:sp>
      <p:sp>
        <p:nvSpPr>
          <p:cNvPr id="8" name="Text 4"/>
          <p:cNvSpPr/>
          <p:nvPr/>
        </p:nvSpPr>
        <p:spPr>
          <a:xfrm>
            <a:off x="1800860" y="4951892"/>
            <a:ext cx="10143490" cy="1692275"/>
          </a:xfrm>
          <a:prstGeom prst="rect">
            <a:avLst/>
          </a:prstGeom>
          <a:noFill/>
          <a:ln/>
        </p:spPr>
        <p:txBody>
          <a:bodyPr wrap="square" lIns="0" tIns="0" rIns="0" bIns="0" rtlCol="0" anchor="t"/>
          <a:lstStyle/>
          <a:p>
            <a:pPr algn="just">
              <a:lnSpc>
                <a:spcPct val="150000"/>
              </a:lnSpc>
            </a:pPr>
            <a:r>
              <a:rPr lang="en-US" b="1" dirty="0" err="1" smtClean="0">
                <a:solidFill>
                  <a:srgbClr val="262626"/>
                </a:solidFill>
                <a:latin typeface="+mj-lt"/>
                <a:ea typeface="MiSans" pitchFamily="34" charset="-122"/>
                <a:cs typeface="MiSans" pitchFamily="34" charset="-120"/>
              </a:rPr>
              <a:t>Các</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Đoàn</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Công</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tác</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của</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Chính</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phủ</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trực</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tiếp</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làm</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việc</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với</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các</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địa</a:t>
            </a:r>
            <a:r>
              <a:rPr lang="en-US" b="1" dirty="0" smtClean="0">
                <a:solidFill>
                  <a:srgbClr val="262626"/>
                </a:solidFill>
                <a:latin typeface="+mj-lt"/>
                <a:ea typeface="MiSans" pitchFamily="34" charset="-122"/>
                <a:cs typeface="MiSans" pitchFamily="34" charset="-120"/>
              </a:rPr>
              <a:t> </a:t>
            </a:r>
            <a:r>
              <a:rPr lang="en-US" b="1" dirty="0" err="1" smtClean="0">
                <a:solidFill>
                  <a:srgbClr val="262626"/>
                </a:solidFill>
                <a:latin typeface="+mj-lt"/>
                <a:ea typeface="MiSans" pitchFamily="34" charset="-122"/>
                <a:cs typeface="MiSans" pitchFamily="34" charset="-120"/>
              </a:rPr>
              <a:t>phương</a:t>
            </a:r>
            <a:r>
              <a:rPr lang="en-US" b="1" dirty="0" smtClean="0">
                <a:solidFill>
                  <a:srgbClr val="262626"/>
                </a:solidFill>
                <a:latin typeface="+mj-lt"/>
                <a:ea typeface="MiSans" pitchFamily="34" charset="-122"/>
                <a:cs typeface="MiSans" pitchFamily="34" charset="-120"/>
              </a:rPr>
              <a:t>: </a:t>
            </a:r>
            <a:r>
              <a:rPr lang="en-US" dirty="0" smtClean="0">
                <a:solidFill>
                  <a:srgbClr val="262626"/>
                </a:solidFill>
                <a:latin typeface="+mj-lt"/>
                <a:ea typeface="MiSans" pitchFamily="34" charset="-122"/>
                <a:cs typeface="MiSans" pitchFamily="34" charset="-120"/>
              </a:rPr>
              <a:t>B</a:t>
            </a:r>
            <a:r>
              <a:rPr lang="vi-VN" dirty="0" smtClean="0">
                <a:solidFill>
                  <a:srgbClr val="262626"/>
                </a:solidFill>
                <a:latin typeface="+mj-lt"/>
                <a:ea typeface="MiSans" pitchFamily="34" charset="-122"/>
                <a:cs typeface="MiSans" pitchFamily="34" charset="-120"/>
              </a:rPr>
              <a:t>ến </a:t>
            </a:r>
            <a:r>
              <a:rPr lang="vi-VN" dirty="0">
                <a:solidFill>
                  <a:srgbClr val="262626"/>
                </a:solidFill>
                <a:latin typeface="+mj-lt"/>
                <a:ea typeface="MiSans" pitchFamily="34" charset="-122"/>
                <a:cs typeface="MiSans" pitchFamily="34" charset="-120"/>
              </a:rPr>
              <a:t>Tre, Vĩnh Long, Trà Vinh, Sóc Trăng, Hậu Giang, An Giang, Nam Định, Hà Nam, Ninh Bình, Điện Biên, thành phố Hồ Chí Minh, vùng Đông Nam Bộ, Cần Thơ, Lâm Đồng, An Giang, Tây Ninh, Quảng Trị, Lào Cai, Gia Lai, Quảng </a:t>
            </a:r>
            <a:r>
              <a:rPr lang="vi-VN" dirty="0" smtClean="0">
                <a:solidFill>
                  <a:srgbClr val="262626"/>
                </a:solidFill>
                <a:latin typeface="+mj-lt"/>
                <a:ea typeface="MiSans" pitchFamily="34" charset="-122"/>
                <a:cs typeface="MiSans" pitchFamily="34" charset="-120"/>
              </a:rPr>
              <a:t>Ngãi,…</a:t>
            </a:r>
            <a:r>
              <a:rPr lang="en-US" dirty="0" smtClean="0">
                <a:solidFill>
                  <a:srgbClr val="262626"/>
                </a:solidFill>
                <a:latin typeface="+mj-lt"/>
                <a:ea typeface="MiSans" pitchFamily="34" charset="-122"/>
                <a:cs typeface="MiSans" pitchFamily="34" charset="-120"/>
              </a:rPr>
              <a:t>.</a:t>
            </a:r>
            <a:endParaRPr lang="en-US" dirty="0">
              <a:latin typeface="+mj-lt"/>
            </a:endParaRPr>
          </a:p>
        </p:txBody>
      </p:sp>
      <p:sp>
        <p:nvSpPr>
          <p:cNvPr id="9" name="Text 5"/>
          <p:cNvSpPr/>
          <p:nvPr/>
        </p:nvSpPr>
        <p:spPr>
          <a:xfrm>
            <a:off x="2127250" y="4447969"/>
            <a:ext cx="5896610" cy="572135"/>
          </a:xfrm>
          <a:prstGeom prst="rect">
            <a:avLst/>
          </a:prstGeom>
          <a:noFill/>
          <a:ln/>
        </p:spPr>
        <p:txBody>
          <a:bodyPr wrap="square" lIns="0" tIns="0" rIns="0" bIns="0" rtlCol="0" anchor="ctr"/>
          <a:lstStyle/>
          <a:p>
            <a:pPr marL="0" indent="0" algn="l">
              <a:lnSpc>
                <a:spcPct val="100000"/>
              </a:lnSpc>
              <a:buNone/>
            </a:pPr>
            <a:r>
              <a:rPr lang="en-US" sz="2200" b="1" dirty="0">
                <a:solidFill>
                  <a:srgbClr val="4874CB"/>
                </a:solidFill>
                <a:latin typeface="Times New Roman" panose="02020603050405020304" pitchFamily="18" charset="0"/>
                <a:ea typeface="MiSans" pitchFamily="34" charset="-122"/>
                <a:cs typeface="Times New Roman" panose="02020603050405020304" pitchFamily="18" charset="0"/>
              </a:rPr>
              <a:t>Lãnh đạo Chính phủ xuống nắm bắt tình hình</a:t>
            </a:r>
            <a:endParaRPr lang="en-US" sz="2200" dirty="0">
              <a:latin typeface="Times New Roman" panose="02020603050405020304" pitchFamily="18" charset="0"/>
              <a:cs typeface="Times New Roman" panose="02020603050405020304" pitchFamily="18" charset="0"/>
            </a:endParaRPr>
          </a:p>
        </p:txBody>
      </p:sp>
      <p:pic>
        <p:nvPicPr>
          <p:cNvPr id="12" name="Image 2" descr="https://test-kimi-img.moonshot.cn/pub/slides/slides_tmpl/image/25-07-11-18:10:21-d1oe63dcmrb5eq9iqbsg.png"/>
          <p:cNvPicPr>
            <a:picLocks noChangeAspect="1"/>
          </p:cNvPicPr>
          <p:nvPr/>
        </p:nvPicPr>
        <p:blipFill>
          <a:blip r:embed="rId6"/>
          <a:srcRect l="48779" t="363" b="-7459"/>
          <a:stretch/>
        </p:blipFill>
        <p:spPr>
          <a:xfrm>
            <a:off x="-27940" y="0"/>
            <a:ext cx="657860" cy="735965"/>
          </a:xfrm>
          <a:prstGeom prst="rect">
            <a:avLst/>
          </a:prstGeom>
        </p:spPr>
      </p:pic>
      <p:pic>
        <p:nvPicPr>
          <p:cNvPr id="13" name="Image 3" descr="https://test-kimi-img.moonshot.cn/pub/slides/slides_tmpl/image/25-07-11-18:10:08-d1oe605cmrb5eq9iqac0.png"/>
          <p:cNvPicPr>
            <a:picLocks noChangeAspect="1"/>
          </p:cNvPicPr>
          <p:nvPr/>
        </p:nvPicPr>
        <p:blipFill>
          <a:blip r:embed="rId7"/>
          <a:stretch>
            <a:fillRect/>
          </a:stretch>
        </p:blipFill>
        <p:spPr>
          <a:xfrm>
            <a:off x="11022965" y="394335"/>
            <a:ext cx="628015" cy="182880"/>
          </a:xfrm>
          <a:prstGeom prst="rect">
            <a:avLst/>
          </a:prstGeom>
        </p:spPr>
      </p:pic>
      <p:pic>
        <p:nvPicPr>
          <p:cNvPr id="15" name="Image 5" descr="https://test-kimi-img.moonshot.cn/pub/slides/slides_tmpl/image/25-07-11-18:10:21-d1oe63dcmrb5eq9iqbtg.png"/>
          <p:cNvPicPr>
            <a:picLocks noChangeAspect="1"/>
          </p:cNvPicPr>
          <p:nvPr/>
        </p:nvPicPr>
        <p:blipFill>
          <a:blip r:embed="rId8"/>
          <a:stretch>
            <a:fillRect/>
          </a:stretch>
        </p:blipFill>
        <p:spPr>
          <a:xfrm>
            <a:off x="816746" y="1309113"/>
            <a:ext cx="1310504" cy="1171081"/>
          </a:xfrm>
          <a:prstGeom prst="rect">
            <a:avLst/>
          </a:prstGeom>
        </p:spPr>
      </p:pic>
      <p:pic>
        <p:nvPicPr>
          <p:cNvPr id="16" name="Image 6" descr="https://test-kimi-img.moonshot.cn/pub/slides/slides_tmpl/image/25-07-11-18:10:21-d1oe63dcmrb5eq9iqbu0.png"/>
          <p:cNvPicPr>
            <a:picLocks noChangeAspect="1"/>
          </p:cNvPicPr>
          <p:nvPr/>
        </p:nvPicPr>
        <p:blipFill>
          <a:blip r:embed="rId9"/>
          <a:stretch>
            <a:fillRect/>
          </a:stretch>
        </p:blipFill>
        <p:spPr>
          <a:xfrm>
            <a:off x="779256" y="4372930"/>
            <a:ext cx="1226479" cy="1101513"/>
          </a:xfrm>
          <a:prstGeom prst="rect">
            <a:avLst/>
          </a:prstGeom>
        </p:spPr>
      </p:pic>
      <p:pic>
        <p:nvPicPr>
          <p:cNvPr id="17" name="Image 7" descr="https://test-kimi-img.moonshot.cn/pub/slides/slides_tmpl/image/25-07-11-18:10:21-d1oe63dcmrb5eq9iqbug.png"/>
          <p:cNvPicPr>
            <a:picLocks noChangeAspect="1"/>
          </p:cNvPicPr>
          <p:nvPr/>
        </p:nvPicPr>
        <p:blipFill>
          <a:blip r:embed="rId10"/>
          <a:stretch>
            <a:fillRect/>
          </a:stretch>
        </p:blipFill>
        <p:spPr>
          <a:xfrm>
            <a:off x="285362" y="2673811"/>
            <a:ext cx="1186636" cy="1156978"/>
          </a:xfrm>
          <a:prstGeom prst="rect">
            <a:avLst/>
          </a:prstGeom>
        </p:spPr>
      </p:pic>
      <p:sp>
        <p:nvSpPr>
          <p:cNvPr id="18" name="Text 8"/>
          <p:cNvSpPr/>
          <p:nvPr/>
        </p:nvSpPr>
        <p:spPr>
          <a:xfrm>
            <a:off x="629920" y="273685"/>
            <a:ext cx="11231245" cy="622935"/>
          </a:xfrm>
          <a:prstGeom prst="rect">
            <a:avLst/>
          </a:prstGeom>
          <a:noFill/>
          <a:ln/>
        </p:spPr>
        <p:txBody>
          <a:bodyPr wrap="square" lIns="91440" tIns="45720" rIns="91440" bIns="45720" rtlCol="0" anchor="ctr"/>
          <a:lstStyle/>
          <a:p>
            <a:pPr marL="0" indent="0" algn="l">
              <a:lnSpc>
                <a:spcPct val="100000"/>
              </a:lnSpc>
              <a:buNone/>
            </a:pPr>
            <a:r>
              <a:rPr lang="en-US" sz="2800" b="1" dirty="0" smtClean="0">
                <a:solidFill>
                  <a:srgbClr val="1E386B"/>
                </a:solidFill>
                <a:latin typeface="Times New Roman" panose="02020603050405020304" pitchFamily="18" charset="0"/>
                <a:ea typeface="MiSans" pitchFamily="34" charset="-122"/>
                <a:cs typeface="Times New Roman" panose="02020603050405020304" pitchFamily="18" charset="0"/>
              </a:rPr>
              <a:t>1.1. </a:t>
            </a:r>
            <a:r>
              <a:rPr lang="en-US" sz="2800" b="1" dirty="0" err="1" smtClean="0">
                <a:solidFill>
                  <a:srgbClr val="1E386B"/>
                </a:solidFill>
                <a:latin typeface="Times New Roman" panose="02020603050405020304" pitchFamily="18" charset="0"/>
                <a:ea typeface="MiSans" pitchFamily="34" charset="-122"/>
                <a:cs typeface="Times New Roman" panose="02020603050405020304" pitchFamily="18" charset="0"/>
              </a:rPr>
              <a:t>Công</a:t>
            </a:r>
            <a:r>
              <a:rPr lang="en-US" sz="2800" b="1"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sz="2800" b="1" dirty="0">
                <a:solidFill>
                  <a:srgbClr val="1E386B"/>
                </a:solidFill>
                <a:latin typeface="Times New Roman" panose="02020603050405020304" pitchFamily="18" charset="0"/>
                <a:ea typeface="MiSans" pitchFamily="34" charset="-122"/>
                <a:cs typeface="Times New Roman" panose="02020603050405020304" pitchFamily="18" charset="0"/>
              </a:rPr>
              <a:t>tác lãnh đạo, chỉ đạo của Chính phủ và Thủ tướng Chính phủ</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9">
    <p:bg>
      <p:bgPr>
        <a:blipFill dpi="0" rotWithShape="1">
          <a:blip r:embed="rId3">
            <a:alphaModFix amt="25000"/>
            <a:lum/>
          </a:blip>
          <a:srcRect/>
          <a:stretch>
            <a:fillRect/>
          </a:stretch>
        </a:blipFill>
        <a:effectLst/>
      </p:bgPr>
    </p:bg>
    <p:spTree>
      <p:nvGrpSpPr>
        <p:cNvPr id="1" name=""/>
        <p:cNvGrpSpPr/>
        <p:nvPr/>
      </p:nvGrpSpPr>
      <p:grpSpPr>
        <a:xfrm>
          <a:off x="0" y="0"/>
          <a:ext cx="0" cy="0"/>
          <a:chOff x="0" y="0"/>
          <a:chExt cx="0" cy="0"/>
        </a:xfrm>
      </p:grpSpPr>
      <p:pic>
        <p:nvPicPr>
          <p:cNvPr id="2" name="Image 0" descr="https://test-kimi-img.moonshot.cn/pub/slides/slides_tmpl/image/25-07-11-18:10:15-d1oe61tcmrb5eq9iqb5g.jpg"/>
          <p:cNvPicPr>
            <a:picLocks noChangeAspect="1"/>
          </p:cNvPicPr>
          <p:nvPr/>
        </p:nvPicPr>
        <p:blipFill>
          <a:blip r:embed="rId4"/>
          <a:stretch>
            <a:fillRect/>
          </a:stretch>
        </p:blipFill>
        <p:spPr>
          <a:xfrm>
            <a:off x="0" y="-5715"/>
            <a:ext cx="12191365" cy="6869430"/>
          </a:xfrm>
          <a:prstGeom prst="rect">
            <a:avLst/>
          </a:prstGeom>
        </p:spPr>
      </p:pic>
      <p:sp>
        <p:nvSpPr>
          <p:cNvPr id="3" name="Shape 0"/>
          <p:cNvSpPr/>
          <p:nvPr/>
        </p:nvSpPr>
        <p:spPr>
          <a:xfrm>
            <a:off x="7519670" y="635"/>
            <a:ext cx="4681220" cy="6858000"/>
          </a:xfrm>
          <a:prstGeom prst="rect">
            <a:avLst/>
          </a:prstGeom>
          <a:gradFill flip="none" rotWithShape="1">
            <a:gsLst>
              <a:gs pos="0">
                <a:srgbClr val="FFFFFF"/>
              </a:gs>
              <a:gs pos="100000">
                <a:srgbClr val="DAE3F5"/>
              </a:gs>
            </a:gsLst>
            <a:lin ang="18900000" scaled="1"/>
          </a:gradFill>
          <a:ln/>
        </p:spPr>
      </p:sp>
      <p:sp>
        <p:nvSpPr>
          <p:cNvPr id="4" name="Text 1"/>
          <p:cNvSpPr/>
          <p:nvPr/>
        </p:nvSpPr>
        <p:spPr>
          <a:xfrm>
            <a:off x="7519670" y="635"/>
            <a:ext cx="4681220" cy="6858000"/>
          </a:xfrm>
          <a:prstGeom prst="rect">
            <a:avLst/>
          </a:prstGeom>
          <a:noFill/>
          <a:ln/>
        </p:spPr>
        <p:txBody>
          <a:bodyPr wrap="square" lIns="45720" tIns="91440" rIns="91440" bIns="45720" rtlCol="0" anchor="ctr"/>
          <a:lstStyle/>
          <a:p>
            <a:pPr marL="0" indent="0">
              <a:lnSpc>
                <a:spcPct val="100000"/>
              </a:lnSpc>
              <a:buNone/>
            </a:pPr>
            <a:endParaRPr lang="en-US" sz="1600" dirty="0"/>
          </a:p>
        </p:txBody>
      </p:sp>
      <p:pic>
        <p:nvPicPr>
          <p:cNvPr id="5" name="Image 1" descr="https://test-kimi-img.moonshot.cn/pub/slides/slides_tmpl/image/25-07-11-18:10:11-d1oe60tcmrb5eq9iqapg.png"/>
          <p:cNvPicPr>
            <a:picLocks noChangeAspect="1"/>
          </p:cNvPicPr>
          <p:nvPr/>
        </p:nvPicPr>
        <p:blipFill>
          <a:blip r:embed="rId5"/>
          <a:stretch>
            <a:fillRect/>
          </a:stretch>
        </p:blipFill>
        <p:spPr>
          <a:xfrm rot="5040000">
            <a:off x="-249555" y="-62230"/>
            <a:ext cx="1459230" cy="1459230"/>
          </a:xfrm>
          <a:prstGeom prst="rect">
            <a:avLst/>
          </a:prstGeom>
        </p:spPr>
      </p:pic>
      <p:sp>
        <p:nvSpPr>
          <p:cNvPr id="6" name="Shape 2"/>
          <p:cNvSpPr/>
          <p:nvPr/>
        </p:nvSpPr>
        <p:spPr>
          <a:xfrm>
            <a:off x="676275" y="2530475"/>
            <a:ext cx="6411595" cy="3021965"/>
          </a:xfrm>
          <a:prstGeom prst="rect">
            <a:avLst/>
          </a:prstGeom>
          <a:gradFill flip="none" rotWithShape="1">
            <a:gsLst>
              <a:gs pos="0">
                <a:srgbClr val="FFFFFF"/>
              </a:gs>
              <a:gs pos="62000">
                <a:srgbClr val="FFFFFF"/>
              </a:gs>
              <a:gs pos="100000">
                <a:srgbClr val="FFFFFF">
                  <a:alpha val="11000"/>
                </a:srgbClr>
              </a:gs>
            </a:gsLst>
            <a:lin ang="5400000" scaled="1"/>
          </a:gradFill>
          <a:ln/>
        </p:spPr>
      </p:sp>
      <p:sp>
        <p:nvSpPr>
          <p:cNvPr id="7" name="Text 3"/>
          <p:cNvSpPr/>
          <p:nvPr/>
        </p:nvSpPr>
        <p:spPr>
          <a:xfrm>
            <a:off x="676275" y="2530475"/>
            <a:ext cx="6411595" cy="3021965"/>
          </a:xfrm>
          <a:prstGeom prst="rect">
            <a:avLst/>
          </a:prstGeom>
          <a:noFill/>
          <a:ln/>
        </p:spPr>
        <p:txBody>
          <a:bodyPr wrap="square" lIns="45720" tIns="91440" rIns="91440" bIns="45720" rtlCol="0" anchor="ctr"/>
          <a:lstStyle/>
          <a:p>
            <a:pPr marL="0" indent="0">
              <a:lnSpc>
                <a:spcPct val="100000"/>
              </a:lnSpc>
              <a:buNone/>
            </a:pPr>
            <a:endParaRPr lang="en-US" sz="1600" dirty="0"/>
          </a:p>
        </p:txBody>
      </p:sp>
      <p:sp>
        <p:nvSpPr>
          <p:cNvPr id="8" name="Text 4"/>
          <p:cNvSpPr/>
          <p:nvPr/>
        </p:nvSpPr>
        <p:spPr>
          <a:xfrm>
            <a:off x="935070" y="2895026"/>
            <a:ext cx="4930892" cy="170755"/>
          </a:xfrm>
          <a:prstGeom prst="rect">
            <a:avLst/>
          </a:prstGeom>
          <a:noFill/>
          <a:ln/>
        </p:spPr>
        <p:txBody>
          <a:bodyPr wrap="square" lIns="0" tIns="0" rIns="0" bIns="0" rtlCol="0" anchor="ctr"/>
          <a:lstStyle/>
          <a:p>
            <a:pPr marL="0" indent="0" algn="l">
              <a:lnSpc>
                <a:spcPct val="100000"/>
              </a:lnSpc>
              <a:buNone/>
            </a:pPr>
            <a:r>
              <a:rPr lang="en-US" sz="3000" b="1" dirty="0">
                <a:solidFill>
                  <a:srgbClr val="1E386B"/>
                </a:solidFill>
                <a:latin typeface="Times New Roman" panose="02020603050405020304" pitchFamily="18" charset="0"/>
                <a:ea typeface="MiSans" pitchFamily="34" charset="-122"/>
                <a:cs typeface="Times New Roman" panose="02020603050405020304" pitchFamily="18" charset="0"/>
              </a:rPr>
              <a:t>Các hoạt động của các bộ</a:t>
            </a:r>
            <a:endParaRPr lang="en-US" sz="3000" b="1" dirty="0">
              <a:latin typeface="Times New Roman" panose="02020603050405020304" pitchFamily="18" charset="0"/>
              <a:cs typeface="Times New Roman" panose="02020603050405020304" pitchFamily="18" charset="0"/>
            </a:endParaRPr>
          </a:p>
        </p:txBody>
      </p:sp>
      <p:sp>
        <p:nvSpPr>
          <p:cNvPr id="9" name="Text 5"/>
          <p:cNvSpPr/>
          <p:nvPr/>
        </p:nvSpPr>
        <p:spPr>
          <a:xfrm>
            <a:off x="878205" y="3286124"/>
            <a:ext cx="6152515" cy="3400425"/>
          </a:xfrm>
          <a:prstGeom prst="rect">
            <a:avLst/>
          </a:prstGeom>
          <a:noFill/>
          <a:ln/>
        </p:spPr>
        <p:txBody>
          <a:bodyPr wrap="square" lIns="91440" tIns="45720" rIns="91440" bIns="45720" rtlCol="0" anchor="t"/>
          <a:lstStyle/>
          <a:p>
            <a:pPr marL="285750" indent="-285750" algn="just">
              <a:lnSpc>
                <a:spcPct val="150000"/>
              </a:lnSpc>
              <a:buFont typeface="Arial" panose="020B0604020202020204" pitchFamily="34" charset="0"/>
              <a:buChar char="•"/>
            </a:pP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Các</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a:solidFill>
                  <a:srgbClr val="1E386B"/>
                </a:solidFill>
                <a:latin typeface="Times New Roman" panose="02020603050405020304" pitchFamily="18" charset="0"/>
                <a:ea typeface="MiSans" pitchFamily="34" charset="-122"/>
                <a:cs typeface="Times New Roman" panose="02020603050405020304" pitchFamily="18" charset="0"/>
              </a:rPr>
              <a:t>bộ, cơ quan ngang bộ đã tích </a:t>
            </a:r>
            <a:r>
              <a:rPr lang="en-US" dirty="0" err="1">
                <a:solidFill>
                  <a:srgbClr val="1E386B"/>
                </a:solidFill>
                <a:latin typeface="Times New Roman" panose="02020603050405020304" pitchFamily="18" charset="0"/>
                <a:ea typeface="MiSans" pitchFamily="34" charset="-122"/>
                <a:cs typeface="Times New Roman" panose="02020603050405020304" pitchFamily="18" charset="0"/>
              </a:rPr>
              <a:t>cực</a:t>
            </a:r>
            <a:r>
              <a:rPr lang="en-US" dirty="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tham</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mưu</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hoàn</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thiện</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hệ</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thống</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thể</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chế</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chính</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sách</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cho</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việc</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triển</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a:solidFill>
                  <a:srgbClr val="1E386B"/>
                </a:solidFill>
                <a:latin typeface="Times New Roman" panose="02020603050405020304" pitchFamily="18" charset="0"/>
                <a:ea typeface="MiSans" pitchFamily="34" charset="-122"/>
                <a:cs typeface="Times New Roman" panose="02020603050405020304" pitchFamily="18" charset="0"/>
              </a:rPr>
              <a:t>khai</a:t>
            </a:r>
            <a:r>
              <a:rPr lang="en-US" dirty="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vận</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hành</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CQĐP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hai</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a:solidFill>
                  <a:srgbClr val="1E386B"/>
                </a:solidFill>
                <a:latin typeface="Times New Roman" panose="02020603050405020304" pitchFamily="18" charset="0"/>
                <a:ea typeface="MiSans" pitchFamily="34" charset="-122"/>
                <a:cs typeface="Times New Roman" panose="02020603050405020304" pitchFamily="18" charset="0"/>
              </a:rPr>
              <a:t>cấp. </a:t>
            </a:r>
            <a:endParaRPr lang="en-US" dirty="0" smtClean="0">
              <a:solidFill>
                <a:srgbClr val="1E386B"/>
              </a:solidFill>
              <a:latin typeface="Times New Roman" panose="02020603050405020304" pitchFamily="18" charset="0"/>
              <a:ea typeface="MiSans" pitchFamily="34" charset="-122"/>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Bộ</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Nội</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vụ</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tổ</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chức</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tập</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huấn</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toàn</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quốc</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đến</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3.321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cấp</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xã</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Bộ</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GDĐT </a:t>
            </a:r>
            <a:r>
              <a:rPr lang="en-US" dirty="0">
                <a:solidFill>
                  <a:srgbClr val="1E386B"/>
                </a:solidFill>
                <a:latin typeface="Times New Roman" panose="02020603050405020304" pitchFamily="18" charset="0"/>
                <a:ea typeface="MiSans" pitchFamily="34" charset="-122"/>
                <a:cs typeface="Times New Roman" panose="02020603050405020304" pitchFamily="18" charset="0"/>
              </a:rPr>
              <a:t>tổ chức tập huấn cho cán bộ,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Bộ</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NN&amp;MT </a:t>
            </a:r>
            <a:r>
              <a:rPr lang="en-US" dirty="0" err="1" smtClean="0">
                <a:solidFill>
                  <a:srgbClr val="1E386B"/>
                </a:solidFill>
                <a:latin typeface="Times New Roman" panose="02020603050405020304" pitchFamily="18" charset="0"/>
                <a:ea typeface="MiSans" pitchFamily="34" charset="-122"/>
                <a:cs typeface="Times New Roman" panose="02020603050405020304" pitchFamily="18" charset="0"/>
              </a:rPr>
              <a:t>đã</a:t>
            </a:r>
            <a:r>
              <a:rPr lang="en-US" dirty="0" smtClean="0">
                <a:solidFill>
                  <a:srgbClr val="1E386B"/>
                </a:solidFill>
                <a:latin typeface="Times New Roman" panose="02020603050405020304" pitchFamily="18" charset="0"/>
                <a:ea typeface="MiSans" pitchFamily="34" charset="-122"/>
                <a:cs typeface="Times New Roman" panose="02020603050405020304" pitchFamily="18" charset="0"/>
              </a:rPr>
              <a:t> </a:t>
            </a:r>
            <a:r>
              <a:rPr lang="en-US" dirty="0">
                <a:solidFill>
                  <a:srgbClr val="1E386B"/>
                </a:solidFill>
                <a:latin typeface="Times New Roman" panose="02020603050405020304" pitchFamily="18" charset="0"/>
                <a:ea typeface="MiSans" pitchFamily="34" charset="-122"/>
                <a:cs typeface="Times New Roman" panose="02020603050405020304" pitchFamily="18" charset="0"/>
              </a:rPr>
              <a:t>có nhiều hoạt động hỗ trợ về hạ tầng nông thôn. Các bộ đã tiếp nhận phản ánh, kiến nghị của địa phương và người dân, doanh nghiệp để kịp thời điều chỉnh và bổ sung chính sách.</a:t>
            </a:r>
            <a:endParaRPr lang="en-US" dirty="0">
              <a:latin typeface="Times New Roman" panose="02020603050405020304" pitchFamily="18" charset="0"/>
              <a:cs typeface="Times New Roman" panose="02020603050405020304" pitchFamily="18" charset="0"/>
            </a:endParaRPr>
          </a:p>
        </p:txBody>
      </p:sp>
      <p:sp>
        <p:nvSpPr>
          <p:cNvPr id="10" name="Text 6"/>
          <p:cNvSpPr/>
          <p:nvPr/>
        </p:nvSpPr>
        <p:spPr>
          <a:xfrm>
            <a:off x="582295" y="830580"/>
            <a:ext cx="7557770" cy="1367790"/>
          </a:xfrm>
          <a:prstGeom prst="rect">
            <a:avLst/>
          </a:prstGeom>
          <a:noFill/>
          <a:ln/>
        </p:spPr>
        <p:txBody>
          <a:bodyPr wrap="square" lIns="91440" tIns="45720" rIns="91440" bIns="45720" rtlCol="0" anchor="ctr"/>
          <a:lstStyle/>
          <a:p>
            <a:pPr marL="0" indent="0" algn="l">
              <a:lnSpc>
                <a:spcPct val="100000"/>
              </a:lnSpc>
              <a:buNone/>
            </a:pPr>
            <a:r>
              <a:rPr lang="en-US" sz="4000" b="1" dirty="0" smtClean="0">
                <a:solidFill>
                  <a:srgbClr val="386CBA"/>
                </a:solidFill>
                <a:latin typeface="Times New Roman" panose="02020603050405020304" pitchFamily="18" charset="0"/>
                <a:ea typeface="MiSans" pitchFamily="34" charset="-122"/>
                <a:cs typeface="Times New Roman" panose="02020603050405020304" pitchFamily="18" charset="0"/>
              </a:rPr>
              <a:t>1.2. </a:t>
            </a:r>
            <a:r>
              <a:rPr lang="en-US" sz="4000" b="1" dirty="0" err="1" smtClean="0">
                <a:solidFill>
                  <a:srgbClr val="386CBA"/>
                </a:solidFill>
                <a:latin typeface="Times New Roman" panose="02020603050405020304" pitchFamily="18" charset="0"/>
                <a:ea typeface="MiSans" pitchFamily="34" charset="-122"/>
                <a:cs typeface="Times New Roman" panose="02020603050405020304" pitchFamily="18" charset="0"/>
              </a:rPr>
              <a:t>Công</a:t>
            </a:r>
            <a:r>
              <a:rPr lang="en-US" sz="4000" b="1" dirty="0" smtClean="0">
                <a:solidFill>
                  <a:srgbClr val="386CBA"/>
                </a:solidFill>
                <a:latin typeface="Times New Roman" panose="02020603050405020304" pitchFamily="18" charset="0"/>
                <a:ea typeface="MiSans" pitchFamily="34" charset="-122"/>
                <a:cs typeface="Times New Roman" panose="02020603050405020304" pitchFamily="18" charset="0"/>
              </a:rPr>
              <a:t> </a:t>
            </a:r>
            <a:r>
              <a:rPr lang="en-US" sz="4000" b="1" dirty="0">
                <a:solidFill>
                  <a:srgbClr val="386CBA"/>
                </a:solidFill>
                <a:latin typeface="Times New Roman" panose="02020603050405020304" pitchFamily="18" charset="0"/>
                <a:ea typeface="MiSans" pitchFamily="34" charset="-122"/>
                <a:cs typeface="Times New Roman" panose="02020603050405020304" pitchFamily="18" charset="0"/>
              </a:rPr>
              <a:t>tác lãnh đạo, chỉ đạo của các bộ, cơ quan ngang bộ</a:t>
            </a:r>
            <a:endParaRPr lang="en-US" sz="1600" dirty="0">
              <a:latin typeface="Times New Roman" panose="02020603050405020304" pitchFamily="18" charset="0"/>
              <a:cs typeface="Times New Roman" panose="02020603050405020304" pitchFamily="18" charset="0"/>
            </a:endParaRPr>
          </a:p>
        </p:txBody>
      </p:sp>
      <p:pic>
        <p:nvPicPr>
          <p:cNvPr id="11" name="Image 2" descr="https://test-kimi-img.moonshot.cn/pub/slides/slides_tmpl/image/25-07-11-18:10:11-d1oe60tcmrb5eq9iqan0.png"/>
          <p:cNvPicPr>
            <a:picLocks noChangeAspect="1"/>
          </p:cNvPicPr>
          <p:nvPr/>
        </p:nvPicPr>
        <p:blipFill>
          <a:blip r:embed="rId6"/>
          <a:stretch>
            <a:fillRect/>
          </a:stretch>
        </p:blipFill>
        <p:spPr>
          <a:xfrm>
            <a:off x="11216640" y="5955665"/>
            <a:ext cx="975360" cy="902335"/>
          </a:xfrm>
          <a:prstGeom prst="rect">
            <a:avLst/>
          </a:prstGeom>
        </p:spPr>
      </p:pic>
      <p:pic>
        <p:nvPicPr>
          <p:cNvPr id="12" name="Image 3" descr="https://test-kimi-img.moonshot.cn/pub/slides/slides_tmpl/image/25-07-11-18:10:11-d1oe60tcmrb5eq9iqapg.png"/>
          <p:cNvPicPr>
            <a:picLocks noChangeAspect="1"/>
          </p:cNvPicPr>
          <p:nvPr/>
        </p:nvPicPr>
        <p:blipFill>
          <a:blip r:embed="rId5"/>
          <a:stretch>
            <a:fillRect/>
          </a:stretch>
        </p:blipFill>
        <p:spPr>
          <a:xfrm>
            <a:off x="10595610" y="-737235"/>
            <a:ext cx="2084705" cy="2084705"/>
          </a:xfrm>
          <a:prstGeom prst="rect">
            <a:avLst/>
          </a:prstGeom>
        </p:spPr>
      </p:pic>
      <p:pic>
        <p:nvPicPr>
          <p:cNvPr id="13" name="Image 4" descr="https://test-kimi-img.moonshot.cn/pub/slides/slides_tmpl/image/25-07-11-18:10:08-d1oe605cmrb5eq9iqac0.png"/>
          <p:cNvPicPr>
            <a:picLocks noChangeAspect="1"/>
          </p:cNvPicPr>
          <p:nvPr/>
        </p:nvPicPr>
        <p:blipFill>
          <a:blip r:embed="rId7"/>
          <a:stretch>
            <a:fillRect/>
          </a:stretch>
        </p:blipFill>
        <p:spPr>
          <a:xfrm>
            <a:off x="674370" y="953135"/>
            <a:ext cx="628015" cy="182880"/>
          </a:xfrm>
          <a:prstGeom prst="rect">
            <a:avLst/>
          </a:prstGeom>
        </p:spPr>
      </p:pic>
      <p:sp>
        <p:nvSpPr>
          <p:cNvPr id="14" name="Shape 7"/>
          <p:cNvSpPr/>
          <p:nvPr/>
        </p:nvSpPr>
        <p:spPr>
          <a:xfrm>
            <a:off x="658495" y="2310130"/>
            <a:ext cx="6405880" cy="0"/>
          </a:xfrm>
          <a:prstGeom prst="line">
            <a:avLst/>
          </a:prstGeom>
          <a:noFill/>
          <a:ln w="12700">
            <a:solidFill>
              <a:srgbClr val="4874CB"/>
            </a:solidFill>
            <a:prstDash val="solid"/>
            <a:headEnd type="none"/>
            <a:tailEnd type="none"/>
          </a:ln>
        </p:spPr>
      </p:sp>
      <p:pic>
        <p:nvPicPr>
          <p:cNvPr id="15" name="Image 5" descr="https://test-kimi-img.moonshot.cn/pub/slides/slides_tmpl/image/25-07-11-18:10:10-d1oe60lcmrb5eq9iqal0.png"/>
          <p:cNvPicPr>
            <a:picLocks noChangeAspect="1"/>
          </p:cNvPicPr>
          <p:nvPr/>
        </p:nvPicPr>
        <p:blipFill>
          <a:blip r:embed="rId8"/>
          <a:stretch>
            <a:fillRect/>
          </a:stretch>
        </p:blipFill>
        <p:spPr>
          <a:xfrm>
            <a:off x="189230" y="5884545"/>
            <a:ext cx="688975" cy="701040"/>
          </a:xfrm>
          <a:prstGeom prst="rect">
            <a:avLst/>
          </a:prstGeom>
        </p:spPr>
      </p:pic>
      <p:pic>
        <p:nvPicPr>
          <p:cNvPr id="16" name="Image 6" descr="https://test-kimi-img.moonshot.cn/pub/slides/slides_tmpl/image/25-07-11-18:10:15-d1oe61tcmrb5eq9iqb4g.png"/>
          <p:cNvPicPr>
            <a:picLocks noChangeAspect="1"/>
          </p:cNvPicPr>
          <p:nvPr/>
        </p:nvPicPr>
        <p:blipFill>
          <a:blip r:embed="rId9"/>
          <a:stretch>
            <a:fillRect/>
          </a:stretch>
        </p:blipFill>
        <p:spPr>
          <a:xfrm>
            <a:off x="8127365" y="953135"/>
            <a:ext cx="3465830" cy="5449570"/>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462520" y="667385"/>
            <a:ext cx="4728845" cy="6283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45389" y="266574"/>
            <a:ext cx="10620215" cy="1477328"/>
          </a:xfrm>
          <a:prstGeom prst="rect">
            <a:avLst/>
          </a:prstGeom>
        </p:spPr>
        <p:txBody>
          <a:bodyPr wrap="none">
            <a:spAutoFit/>
          </a:bodyPr>
          <a:lstStyle/>
          <a:p>
            <a:r>
              <a:rPr lang="en-US" sz="4500" b="1" dirty="0" smtClean="0">
                <a:solidFill>
                  <a:srgbClr val="0070C0"/>
                </a:solidFill>
                <a:latin typeface="Times New Roman" panose="02020603050405020304" pitchFamily="18" charset="0"/>
                <a:ea typeface="Calibri" panose="020F0502020204030204" pitchFamily="34" charset="0"/>
              </a:rPr>
              <a:t>1.3. </a:t>
            </a:r>
            <a:r>
              <a:rPr lang="en-US" sz="4500" b="1" dirty="0" err="1" smtClean="0">
                <a:solidFill>
                  <a:srgbClr val="0070C0"/>
                </a:solidFill>
                <a:latin typeface="Times New Roman" panose="02020603050405020304" pitchFamily="18" charset="0"/>
                <a:ea typeface="Calibri" panose="020F0502020204030204" pitchFamily="34" charset="0"/>
              </a:rPr>
              <a:t>Công</a:t>
            </a:r>
            <a:r>
              <a:rPr lang="en-US" sz="4500" b="1" dirty="0" smtClean="0">
                <a:solidFill>
                  <a:srgbClr val="0070C0"/>
                </a:solidFill>
                <a:latin typeface="Times New Roman" panose="02020603050405020304" pitchFamily="18" charset="0"/>
                <a:ea typeface="Calibri" panose="020F0502020204030204" pitchFamily="34" charset="0"/>
              </a:rPr>
              <a:t> </a:t>
            </a:r>
            <a:r>
              <a:rPr lang="en-US" sz="4500" b="1" dirty="0" err="1">
                <a:solidFill>
                  <a:srgbClr val="0070C0"/>
                </a:solidFill>
                <a:latin typeface="Times New Roman" panose="02020603050405020304" pitchFamily="18" charset="0"/>
                <a:ea typeface="Calibri" panose="020F0502020204030204" pitchFamily="34" charset="0"/>
              </a:rPr>
              <a:t>tác</a:t>
            </a:r>
            <a:r>
              <a:rPr lang="en-US" sz="4500" b="1" dirty="0">
                <a:solidFill>
                  <a:srgbClr val="0070C0"/>
                </a:solidFill>
                <a:latin typeface="Times New Roman" panose="02020603050405020304" pitchFamily="18" charset="0"/>
                <a:ea typeface="Calibri" panose="020F0502020204030204" pitchFamily="34" charset="0"/>
              </a:rPr>
              <a:t> </a:t>
            </a:r>
            <a:r>
              <a:rPr lang="en-US" sz="4500" b="1" dirty="0" err="1">
                <a:solidFill>
                  <a:srgbClr val="0070C0"/>
                </a:solidFill>
                <a:latin typeface="Times New Roman" panose="02020603050405020304" pitchFamily="18" charset="0"/>
                <a:ea typeface="Calibri" panose="020F0502020204030204" pitchFamily="34" charset="0"/>
              </a:rPr>
              <a:t>lãnh</a:t>
            </a:r>
            <a:r>
              <a:rPr lang="en-US" sz="4500" b="1" dirty="0">
                <a:solidFill>
                  <a:srgbClr val="0070C0"/>
                </a:solidFill>
                <a:latin typeface="Times New Roman" panose="02020603050405020304" pitchFamily="18" charset="0"/>
                <a:ea typeface="Calibri" panose="020F0502020204030204" pitchFamily="34" charset="0"/>
              </a:rPr>
              <a:t> </a:t>
            </a:r>
            <a:r>
              <a:rPr lang="en-US" sz="4500" b="1" dirty="0" err="1">
                <a:solidFill>
                  <a:srgbClr val="0070C0"/>
                </a:solidFill>
                <a:latin typeface="Times New Roman" panose="02020603050405020304" pitchFamily="18" charset="0"/>
                <a:ea typeface="Calibri" panose="020F0502020204030204" pitchFamily="34" charset="0"/>
              </a:rPr>
              <a:t>đạo</a:t>
            </a:r>
            <a:r>
              <a:rPr lang="en-US" sz="4500" b="1" dirty="0">
                <a:solidFill>
                  <a:srgbClr val="0070C0"/>
                </a:solidFill>
                <a:latin typeface="Times New Roman" panose="02020603050405020304" pitchFamily="18" charset="0"/>
                <a:ea typeface="Calibri" panose="020F0502020204030204" pitchFamily="34" charset="0"/>
              </a:rPr>
              <a:t>, chỉ </a:t>
            </a:r>
            <a:r>
              <a:rPr lang="en-US" sz="4500" b="1" dirty="0" err="1">
                <a:solidFill>
                  <a:srgbClr val="0070C0"/>
                </a:solidFill>
                <a:latin typeface="Times New Roman" panose="02020603050405020304" pitchFamily="18" charset="0"/>
                <a:ea typeface="Calibri" panose="020F0502020204030204" pitchFamily="34" charset="0"/>
              </a:rPr>
              <a:t>đạo</a:t>
            </a:r>
            <a:r>
              <a:rPr lang="en-US" sz="4500" b="1" dirty="0">
                <a:solidFill>
                  <a:srgbClr val="0070C0"/>
                </a:solidFill>
                <a:latin typeface="Times New Roman" panose="02020603050405020304" pitchFamily="18" charset="0"/>
                <a:ea typeface="Calibri" panose="020F0502020204030204" pitchFamily="34" charset="0"/>
              </a:rPr>
              <a:t>, </a:t>
            </a:r>
            <a:r>
              <a:rPr lang="en-US" sz="4500" b="1" dirty="0" err="1">
                <a:solidFill>
                  <a:srgbClr val="0070C0"/>
                </a:solidFill>
                <a:latin typeface="Times New Roman" panose="02020603050405020304" pitchFamily="18" charset="0"/>
                <a:ea typeface="Calibri" panose="020F0502020204030204" pitchFamily="34" charset="0"/>
              </a:rPr>
              <a:t>điều</a:t>
            </a:r>
            <a:r>
              <a:rPr lang="en-US" sz="4500" b="1" dirty="0">
                <a:solidFill>
                  <a:srgbClr val="0070C0"/>
                </a:solidFill>
                <a:latin typeface="Times New Roman" panose="02020603050405020304" pitchFamily="18" charset="0"/>
                <a:ea typeface="Calibri" panose="020F0502020204030204" pitchFamily="34" charset="0"/>
              </a:rPr>
              <a:t> </a:t>
            </a:r>
            <a:r>
              <a:rPr lang="en-US" sz="4500" b="1" dirty="0" err="1">
                <a:solidFill>
                  <a:srgbClr val="0070C0"/>
                </a:solidFill>
                <a:latin typeface="Times New Roman" panose="02020603050405020304" pitchFamily="18" charset="0"/>
                <a:ea typeface="Calibri" panose="020F0502020204030204" pitchFamily="34" charset="0"/>
              </a:rPr>
              <a:t>hành</a:t>
            </a:r>
            <a:r>
              <a:rPr lang="en-US" sz="4500" b="1" dirty="0">
                <a:solidFill>
                  <a:srgbClr val="0070C0"/>
                </a:solidFill>
                <a:latin typeface="Times New Roman" panose="02020603050405020304" pitchFamily="18" charset="0"/>
                <a:ea typeface="Calibri" panose="020F0502020204030204" pitchFamily="34" charset="0"/>
              </a:rPr>
              <a:t> </a:t>
            </a:r>
            <a:endParaRPr lang="en-US" sz="4500" b="1" dirty="0" smtClean="0">
              <a:solidFill>
                <a:srgbClr val="0070C0"/>
              </a:solidFill>
              <a:latin typeface="Times New Roman" panose="02020603050405020304" pitchFamily="18" charset="0"/>
              <a:ea typeface="Calibri" panose="020F0502020204030204" pitchFamily="34" charset="0"/>
            </a:endParaRPr>
          </a:p>
          <a:p>
            <a:pPr algn="ctr"/>
            <a:r>
              <a:rPr lang="en-US" sz="4500" b="1" dirty="0" err="1" smtClean="0">
                <a:solidFill>
                  <a:srgbClr val="0070C0"/>
                </a:solidFill>
                <a:latin typeface="Times New Roman" panose="02020603050405020304" pitchFamily="18" charset="0"/>
                <a:ea typeface="Calibri" panose="020F0502020204030204" pitchFamily="34" charset="0"/>
              </a:rPr>
              <a:t>của</a:t>
            </a:r>
            <a:r>
              <a:rPr lang="en-US" sz="4500" b="1" dirty="0" smtClean="0">
                <a:solidFill>
                  <a:srgbClr val="0070C0"/>
                </a:solidFill>
                <a:latin typeface="Times New Roman" panose="02020603050405020304" pitchFamily="18" charset="0"/>
                <a:ea typeface="Calibri" panose="020F0502020204030204" pitchFamily="34" charset="0"/>
              </a:rPr>
              <a:t> </a:t>
            </a:r>
            <a:r>
              <a:rPr lang="en-US" sz="4500" b="1" dirty="0" err="1">
                <a:solidFill>
                  <a:srgbClr val="0070C0"/>
                </a:solidFill>
                <a:latin typeface="Times New Roman" panose="02020603050405020304" pitchFamily="18" charset="0"/>
                <a:ea typeface="Calibri" panose="020F0502020204030204" pitchFamily="34" charset="0"/>
              </a:rPr>
              <a:t>địa</a:t>
            </a:r>
            <a:r>
              <a:rPr lang="en-US" sz="4500" b="1" dirty="0">
                <a:solidFill>
                  <a:srgbClr val="0070C0"/>
                </a:solidFill>
                <a:latin typeface="Times New Roman" panose="02020603050405020304" pitchFamily="18" charset="0"/>
                <a:ea typeface="Calibri" panose="020F0502020204030204" pitchFamily="34" charset="0"/>
              </a:rPr>
              <a:t> </a:t>
            </a:r>
            <a:r>
              <a:rPr lang="en-US" sz="4500" b="1" dirty="0" err="1">
                <a:solidFill>
                  <a:srgbClr val="0070C0"/>
                </a:solidFill>
                <a:latin typeface="Times New Roman" panose="02020603050405020304" pitchFamily="18" charset="0"/>
                <a:ea typeface="Calibri" panose="020F0502020204030204" pitchFamily="34" charset="0"/>
              </a:rPr>
              <a:t>phương</a:t>
            </a:r>
            <a:endParaRPr lang="en-US" sz="4500" dirty="0">
              <a:solidFill>
                <a:srgbClr val="0070C0"/>
              </a:solidFill>
            </a:endParaRPr>
          </a:p>
        </p:txBody>
      </p:sp>
      <p:sp>
        <p:nvSpPr>
          <p:cNvPr id="4" name="Rectangle 3"/>
          <p:cNvSpPr/>
          <p:nvPr/>
        </p:nvSpPr>
        <p:spPr>
          <a:xfrm>
            <a:off x="465826" y="2117786"/>
            <a:ext cx="6096000" cy="3901068"/>
          </a:xfrm>
          <a:prstGeom prst="rect">
            <a:avLst/>
          </a:prstGeom>
        </p:spPr>
        <p:txBody>
          <a:bodyPr>
            <a:spAutoFit/>
          </a:bodyPr>
          <a:lstStyle/>
          <a:p>
            <a:pPr indent="504825" algn="just">
              <a:lnSpc>
                <a:spcPts val="1900"/>
              </a:lnSpc>
              <a:spcBef>
                <a:spcPts val="600"/>
              </a:spcBef>
              <a:spcAft>
                <a:spcPts val="600"/>
              </a:spcAft>
            </a:pPr>
            <a:r>
              <a:rPr lang="en-US" sz="2200" dirty="0" smtClean="0">
                <a:solidFill>
                  <a:srgbClr val="002060"/>
                </a:solidFill>
                <a:latin typeface="Times New Roman" panose="02020603050405020304" pitchFamily="18" charset="0"/>
                <a:ea typeface="Times New Roman" panose="02020603050405020304" pitchFamily="18" charset="0"/>
              </a:rPr>
              <a:t>Ban </a:t>
            </a:r>
            <a:r>
              <a:rPr lang="en-US" sz="2200" dirty="0" err="1" smtClean="0">
                <a:solidFill>
                  <a:srgbClr val="002060"/>
                </a:solidFill>
                <a:latin typeface="Times New Roman" panose="02020603050405020304" pitchFamily="18" charset="0"/>
                <a:ea typeface="Times New Roman" panose="02020603050405020304" pitchFamily="18" charset="0"/>
              </a:rPr>
              <a:t>Thường</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vụ</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các</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tỉnh</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thành</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phô</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đều</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thành</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lập</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các</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Tô</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công</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tác</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phân</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công</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các</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đồng</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chí</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Ủy</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viên</a:t>
            </a:r>
            <a:r>
              <a:rPr lang="en-US" sz="2200" dirty="0" smtClean="0">
                <a:solidFill>
                  <a:srgbClr val="002060"/>
                </a:solidFill>
                <a:latin typeface="Times New Roman" panose="02020603050405020304" pitchFamily="18" charset="0"/>
                <a:ea typeface="Times New Roman" panose="02020603050405020304" pitchFamily="18" charset="0"/>
              </a:rPr>
              <a:t> Ban </a:t>
            </a:r>
            <a:r>
              <a:rPr lang="en-US" sz="2200" dirty="0" err="1" smtClean="0">
                <a:solidFill>
                  <a:srgbClr val="002060"/>
                </a:solidFill>
                <a:latin typeface="Times New Roman" panose="02020603050405020304" pitchFamily="18" charset="0"/>
                <a:ea typeface="Times New Roman" panose="02020603050405020304" pitchFamily="18" charset="0"/>
              </a:rPr>
              <a:t>Thường</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vụ</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Ủy</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viên</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smtClean="0">
                <a:solidFill>
                  <a:srgbClr val="002060"/>
                </a:solidFill>
                <a:latin typeface="Times New Roman" panose="02020603050405020304" pitchFamily="18" charset="0"/>
                <a:ea typeface="Times New Roman" panose="02020603050405020304" pitchFamily="18" charset="0"/>
              </a:rPr>
              <a:t>BCH </a:t>
            </a:r>
            <a:r>
              <a:rPr lang="en-US" sz="2200" dirty="0" err="1" smtClean="0">
                <a:solidFill>
                  <a:srgbClr val="002060"/>
                </a:solidFill>
                <a:latin typeface="Times New Roman" panose="02020603050405020304" pitchFamily="18" charset="0"/>
                <a:ea typeface="Times New Roman" panose="02020603050405020304" pitchFamily="18" charset="0"/>
              </a:rPr>
              <a:t>Đảng</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bộ</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tỉnh</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thành</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phô</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lãnh</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đạo</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các</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Sở</a:t>
            </a:r>
            <a:r>
              <a:rPr lang="en-US" sz="2200" dirty="0" smtClean="0">
                <a:solidFill>
                  <a:srgbClr val="002060"/>
                </a:solidFill>
                <a:latin typeface="Times New Roman" panose="02020603050405020304" pitchFamily="18" charset="0"/>
                <a:ea typeface="Times New Roman" panose="02020603050405020304" pitchFamily="18" charset="0"/>
              </a:rPr>
              <a:t>, Ban, </a:t>
            </a:r>
            <a:r>
              <a:rPr lang="en-US" sz="2200" dirty="0" err="1" smtClean="0">
                <a:solidFill>
                  <a:srgbClr val="002060"/>
                </a:solidFill>
                <a:latin typeface="Times New Roman" panose="02020603050405020304" pitchFamily="18" charset="0"/>
                <a:ea typeface="Times New Roman" panose="02020603050405020304" pitchFamily="18" charset="0"/>
              </a:rPr>
              <a:t>Ngành</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cấp</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tỉnh</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trực</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tiếp</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chỉ</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đạo</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kiểm</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tra</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việc</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vận</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hành</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hoạt</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động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của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Đảng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bô</a:t>
            </a:r>
            <a:r>
              <a:rPr lang="en-US" sz="2200" dirty="0">
                <a:solidFill>
                  <a:srgbClr val="002060"/>
                </a:solidFill>
                <a:latin typeface="Times New Roman" panose="02020603050405020304" pitchFamily="18" charset="0"/>
                <a:ea typeface="Times New Roman" panose="02020603050405020304" pitchFamily="18" charset="0"/>
              </a:rPr>
              <a:t>̣, HĐND, UBND </a:t>
            </a:r>
            <a:r>
              <a:rPr lang="en-US" sz="2200" dirty="0" err="1">
                <a:solidFill>
                  <a:srgbClr val="002060"/>
                </a:solidFill>
                <a:latin typeface="Times New Roman" panose="02020603050405020304" pitchFamily="18" charset="0"/>
                <a:ea typeface="Times New Roman" panose="02020603050405020304" pitchFamily="18" charset="0"/>
              </a:rPr>
              <a:t>cấp</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xã</a:t>
            </a:r>
            <a:r>
              <a:rPr lang="en-US" sz="2200" dirty="0">
                <a:solidFill>
                  <a:srgbClr val="002060"/>
                </a:solidFill>
                <a:latin typeface="Times New Roman" panose="02020603050405020304" pitchFamily="18" charset="0"/>
                <a:ea typeface="Times New Roman" panose="02020603050405020304" pitchFamily="18" charset="0"/>
              </a:rPr>
              <a:t>. </a:t>
            </a:r>
            <a:endParaRPr lang="en-US" sz="2200" dirty="0" smtClean="0">
              <a:solidFill>
                <a:srgbClr val="002060"/>
              </a:solidFill>
              <a:latin typeface="Times New Roman" panose="02020603050405020304" pitchFamily="18" charset="0"/>
              <a:ea typeface="Times New Roman" panose="02020603050405020304" pitchFamily="18" charset="0"/>
            </a:endParaRPr>
          </a:p>
          <a:p>
            <a:pPr indent="504825" algn="just">
              <a:lnSpc>
                <a:spcPts val="1900"/>
              </a:lnSpc>
              <a:spcBef>
                <a:spcPts val="600"/>
              </a:spcBef>
              <a:spcAft>
                <a:spcPts val="600"/>
              </a:spcAft>
            </a:pPr>
            <a:r>
              <a:rPr lang="en-US" sz="2200" dirty="0" err="1">
                <a:solidFill>
                  <a:srgbClr val="002060"/>
                </a:solidFill>
                <a:latin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smtClean="0">
                <a:solidFill>
                  <a:srgbClr val="002060"/>
                </a:solidFill>
                <a:latin typeface="Times New Roman" panose="02020603050405020304" pitchFamily="18" charset="0"/>
                <a:cs typeface="Times New Roman" panose="02020603050405020304" pitchFamily="18" charset="0"/>
              </a:rPr>
              <a:t>ĐP </a:t>
            </a:r>
            <a:r>
              <a:rPr lang="en-US" sz="2200" dirty="0" err="1" smtClean="0">
                <a:solidFill>
                  <a:srgbClr val="002060"/>
                </a:solidFill>
                <a:latin typeface="Times New Roman" panose="02020603050405020304" pitchFamily="18" charset="0"/>
                <a:cs typeface="Times New Roman" panose="02020603050405020304" pitchFamily="18" charset="0"/>
              </a:rPr>
              <a:t>duy</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trì</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chế</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độ</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theo</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dõi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đôn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đốc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kiểm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đánh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giá</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thường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xuyên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liên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tục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kịp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thời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phối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hợp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để</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hỗ</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trợ</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giải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quyết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vấn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đề</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phát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sinh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trong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quá</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trình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triển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khai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thực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hiện</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Nhiều</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smtClean="0">
                <a:solidFill>
                  <a:srgbClr val="002060"/>
                </a:solidFill>
                <a:latin typeface="Times New Roman" panose="02020603050405020304" pitchFamily="18" charset="0"/>
                <a:cs typeface="Times New Roman" panose="02020603050405020304" pitchFamily="18" charset="0"/>
              </a:rPr>
              <a:t>ĐP </a:t>
            </a:r>
            <a:r>
              <a:rPr lang="vi-VN" sz="2200" dirty="0" smtClean="0">
                <a:solidFill>
                  <a:srgbClr val="002060"/>
                </a:solidFill>
                <a:latin typeface="Times New Roman" panose="02020603050405020304" pitchFamily="18" charset="0"/>
                <a:cs typeface="Times New Roman" panose="02020603050405020304" pitchFamily="18" charset="0"/>
              </a:rPr>
              <a:t>thiết </a:t>
            </a:r>
            <a:r>
              <a:rPr lang="vi-VN" sz="2200" dirty="0">
                <a:solidFill>
                  <a:srgbClr val="002060"/>
                </a:solidFill>
                <a:latin typeface="Times New Roman" panose="02020603050405020304" pitchFamily="18" charset="0"/>
                <a:cs typeface="Times New Roman" panose="02020603050405020304" pitchFamily="18" charset="0"/>
              </a:rPr>
              <a:t>lập đường dây nóng </a:t>
            </a:r>
            <a:r>
              <a:rPr lang="vi-VN" sz="2200" dirty="0" smtClean="0">
                <a:solidFill>
                  <a:srgbClr val="002060"/>
                </a:solidFill>
                <a:latin typeface="Times New Roman" panose="02020603050405020304" pitchFamily="18" charset="0"/>
                <a:cs typeface="Times New Roman" panose="02020603050405020304" pitchFamily="18" charset="0"/>
              </a:rPr>
              <a:t>hỗ </a:t>
            </a:r>
            <a:r>
              <a:rPr lang="vi-VN" sz="2200" dirty="0">
                <a:solidFill>
                  <a:srgbClr val="002060"/>
                </a:solidFill>
                <a:latin typeface="Times New Roman" panose="02020603050405020304" pitchFamily="18" charset="0"/>
                <a:cs typeface="Times New Roman" panose="02020603050405020304" pitchFamily="18" charset="0"/>
              </a:rPr>
              <a:t>trợ, giải đáp ý kiến của người </a:t>
            </a:r>
            <a:r>
              <a:rPr lang="vi-VN" sz="2200" dirty="0" smtClean="0">
                <a:solidFill>
                  <a:srgbClr val="002060"/>
                </a:solidFill>
                <a:latin typeface="Times New Roman" panose="02020603050405020304" pitchFamily="18" charset="0"/>
                <a:cs typeface="Times New Roman" panose="02020603050405020304" pitchFamily="18" charset="0"/>
              </a:rPr>
              <a:t>dân</a:t>
            </a:r>
            <a:r>
              <a:rPr lang="en-US" sz="2200" dirty="0" smtClean="0">
                <a:solidFill>
                  <a:srgbClr val="002060"/>
                </a:solidFill>
                <a:latin typeface="Times New Roman" panose="02020603050405020304" pitchFamily="18" charset="0"/>
                <a:cs typeface="Times New Roman" panose="02020603050405020304" pitchFamily="18" charset="0"/>
              </a:rPr>
              <a:t>, </a:t>
            </a:r>
            <a:r>
              <a:rPr lang="vi-VN" sz="2200" dirty="0" smtClean="0">
                <a:solidFill>
                  <a:srgbClr val="002060"/>
                </a:solidFill>
                <a:latin typeface="Times New Roman" panose="02020603050405020304" pitchFamily="18" charset="0"/>
                <a:cs typeface="Times New Roman" panose="02020603050405020304" pitchFamily="18" charset="0"/>
              </a:rPr>
              <a:t>doanh </a:t>
            </a:r>
            <a:r>
              <a:rPr lang="vi-VN" sz="2200" dirty="0">
                <a:solidFill>
                  <a:srgbClr val="002060"/>
                </a:solidFill>
                <a:latin typeface="Times New Roman" panose="02020603050405020304" pitchFamily="18" charset="0"/>
                <a:cs typeface="Times New Roman" panose="02020603050405020304" pitchFamily="18" charset="0"/>
              </a:rPr>
              <a:t>nghiệp như: </a:t>
            </a:r>
            <a:r>
              <a:rPr lang="en-US" sz="2200" dirty="0" smtClean="0">
                <a:solidFill>
                  <a:srgbClr val="002060"/>
                </a:solidFill>
                <a:latin typeface="Times New Roman" panose="02020603050405020304" pitchFamily="18" charset="0"/>
                <a:cs typeface="Times New Roman" panose="02020603050405020304" pitchFamily="18" charset="0"/>
              </a:rPr>
              <a:t>TP. </a:t>
            </a:r>
            <a:r>
              <a:rPr lang="vi-VN" sz="2200" dirty="0" smtClean="0">
                <a:solidFill>
                  <a:srgbClr val="002060"/>
                </a:solidFill>
                <a:latin typeface="Times New Roman" panose="02020603050405020304" pitchFamily="18" charset="0"/>
                <a:cs typeface="Times New Roman" panose="02020603050405020304" pitchFamily="18" charset="0"/>
              </a:rPr>
              <a:t>Huế </a:t>
            </a:r>
            <a:r>
              <a:rPr lang="vi-VN" sz="2200" dirty="0">
                <a:solidFill>
                  <a:srgbClr val="002060"/>
                </a:solidFill>
                <a:latin typeface="Times New Roman" panose="02020603050405020304" pitchFamily="18" charset="0"/>
                <a:cs typeface="Times New Roman" panose="02020603050405020304" pitchFamily="18" charset="0"/>
              </a:rPr>
              <a:t>(tổng đài 19001075, thành lập chuyên mục “Hỏi cơ quan nhà nước” trên ứng dụng Hue-S); </a:t>
            </a:r>
            <a:r>
              <a:rPr lang="en-US" sz="2200" dirty="0" smtClean="0">
                <a:solidFill>
                  <a:srgbClr val="002060"/>
                </a:solidFill>
                <a:latin typeface="Times New Roman" panose="02020603050405020304" pitchFamily="18" charset="0"/>
                <a:cs typeface="Times New Roman" panose="02020603050405020304" pitchFamily="18" charset="0"/>
              </a:rPr>
              <a:t>TP. </a:t>
            </a:r>
            <a:r>
              <a:rPr lang="vi-VN" sz="2200" dirty="0" smtClean="0">
                <a:solidFill>
                  <a:srgbClr val="002060"/>
                </a:solidFill>
                <a:latin typeface="Times New Roman" panose="02020603050405020304" pitchFamily="18" charset="0"/>
                <a:cs typeface="Times New Roman" panose="02020603050405020304" pitchFamily="18" charset="0"/>
              </a:rPr>
              <a:t>Đà </a:t>
            </a:r>
            <a:r>
              <a:rPr lang="vi-VN" sz="2200" dirty="0">
                <a:solidFill>
                  <a:srgbClr val="002060"/>
                </a:solidFill>
                <a:latin typeface="Times New Roman" panose="02020603050405020304" pitchFamily="18" charset="0"/>
                <a:cs typeface="Times New Roman" panose="02020603050405020304" pitchFamily="18" charset="0"/>
              </a:rPr>
              <a:t>Nẵng (tổng đài 1022</a:t>
            </a:r>
            <a:r>
              <a:rPr lang="vi-VN" sz="2200" dirty="0" smtClean="0">
                <a:solidFill>
                  <a:srgbClr val="002060"/>
                </a:solidFill>
                <a:latin typeface="Times New Roman" panose="02020603050405020304" pitchFamily="18" charset="0"/>
                <a:cs typeface="Times New Roman" panose="02020603050405020304" pitchFamily="18" charset="0"/>
              </a:rPr>
              <a:t>)</a:t>
            </a:r>
            <a:r>
              <a:rPr lang="en-US" sz="2200" dirty="0" smtClean="0">
                <a:solidFill>
                  <a:srgbClr val="002060"/>
                </a:solidFill>
                <a:latin typeface="Times New Roman" panose="02020603050405020304" pitchFamily="18" charset="0"/>
                <a:cs typeface="Times New Roman" panose="02020603050405020304" pitchFamily="18" charset="0"/>
              </a:rPr>
              <a:t>,… </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35638" y="2117786"/>
            <a:ext cx="4813539" cy="4472795"/>
          </a:xfrm>
          <a:prstGeom prst="rect">
            <a:avLst/>
          </a:prstGeom>
        </p:spPr>
      </p:pic>
    </p:spTree>
    <p:extLst>
      <p:ext uri="{BB962C8B-B14F-4D97-AF65-F5344CB8AC3E}">
        <p14:creationId xmlns:p14="http://schemas.microsoft.com/office/powerpoint/2010/main" val="2943934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blipFill dpi="0" rotWithShape="1">
          <a:blip r:embed="rId3">
            <a:alphaModFix/>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8890" y="-15875"/>
            <a:ext cx="10438130" cy="6880225"/>
          </a:xfrm>
          <a:prstGeom prst="rect">
            <a:avLst/>
          </a:prstGeom>
          <a:gradFill flip="none" rotWithShape="1">
            <a:gsLst>
              <a:gs pos="0">
                <a:srgbClr val="FFFFFF"/>
              </a:gs>
              <a:gs pos="100000">
                <a:srgbClr val="FFFFFF">
                  <a:alpha val="0"/>
                </a:srgbClr>
              </a:gs>
            </a:gsLst>
            <a:lin ang="0" scaled="1"/>
          </a:gradFill>
          <a:ln/>
        </p:spPr>
      </p:sp>
      <p:sp>
        <p:nvSpPr>
          <p:cNvPr id="3" name="Text 1"/>
          <p:cNvSpPr/>
          <p:nvPr/>
        </p:nvSpPr>
        <p:spPr>
          <a:xfrm>
            <a:off x="8890" y="-15875"/>
            <a:ext cx="10438130" cy="6880225"/>
          </a:xfrm>
          <a:prstGeom prst="rect">
            <a:avLst/>
          </a:prstGeom>
          <a:noFill/>
          <a:ln/>
        </p:spPr>
        <p:txBody>
          <a:bodyPr wrap="square" lIns="45720" tIns="91440" rIns="91440" bIns="45720" rtlCol="0" anchor="ctr"/>
          <a:lstStyle/>
          <a:p>
            <a:pPr marL="0" indent="0">
              <a:lnSpc>
                <a:spcPct val="100000"/>
              </a:lnSpc>
              <a:buNone/>
            </a:pPr>
            <a:endParaRPr lang="en-US" sz="1600" dirty="0"/>
          </a:p>
        </p:txBody>
      </p:sp>
      <p:pic>
        <p:nvPicPr>
          <p:cNvPr id="4" name="Image 0" descr="https://test-kimi-img.moonshot.cn/pub/slides/slides_tmpl/image/25-07-11-18:10:09-d1oe60dcmrb5eq9iqag0.png"/>
          <p:cNvPicPr>
            <a:picLocks noChangeAspect="1"/>
          </p:cNvPicPr>
          <p:nvPr/>
        </p:nvPicPr>
        <p:blipFill>
          <a:blip r:embed="rId4"/>
          <a:stretch>
            <a:fillRect/>
          </a:stretch>
        </p:blipFill>
        <p:spPr>
          <a:xfrm>
            <a:off x="612140" y="2388552"/>
            <a:ext cx="1600200" cy="1651000"/>
          </a:xfrm>
          <a:prstGeom prst="rect">
            <a:avLst/>
          </a:prstGeom>
        </p:spPr>
      </p:pic>
      <p:pic>
        <p:nvPicPr>
          <p:cNvPr id="5" name="Image 1" descr="https://test-kimi-img.moonshot.cn/pub/slides/slides_tmpl/image/25-07-11-18:10:09-d1oe60dcmrb5eq9iqagg.png"/>
          <p:cNvPicPr>
            <a:picLocks noChangeAspect="1"/>
          </p:cNvPicPr>
          <p:nvPr/>
        </p:nvPicPr>
        <p:blipFill>
          <a:blip r:embed="rId5"/>
          <a:srcRect l="56" t="92" b="92"/>
          <a:stretch/>
        </p:blipFill>
        <p:spPr>
          <a:xfrm>
            <a:off x="8890" y="0"/>
            <a:ext cx="6771640" cy="6858000"/>
          </a:xfrm>
          <a:prstGeom prst="rect">
            <a:avLst/>
          </a:prstGeom>
        </p:spPr>
      </p:pic>
      <p:pic>
        <p:nvPicPr>
          <p:cNvPr id="6" name="Image 2" descr="https://test-kimi-img.moonshot.cn/pub/slides/slides_tmpl/image/25-07-11-18:10:09-d1oe60dcmrb5eq9iqah0.png"/>
          <p:cNvPicPr>
            <a:picLocks noChangeAspect="1"/>
          </p:cNvPicPr>
          <p:nvPr/>
        </p:nvPicPr>
        <p:blipFill>
          <a:blip r:embed="rId6"/>
          <a:stretch>
            <a:fillRect/>
          </a:stretch>
        </p:blipFill>
        <p:spPr>
          <a:xfrm>
            <a:off x="172660" y="2036397"/>
            <a:ext cx="3222050" cy="2646140"/>
          </a:xfrm>
          <a:prstGeom prst="rect">
            <a:avLst/>
          </a:prstGeom>
        </p:spPr>
      </p:pic>
      <p:sp>
        <p:nvSpPr>
          <p:cNvPr id="7" name="Text 2"/>
          <p:cNvSpPr/>
          <p:nvPr/>
        </p:nvSpPr>
        <p:spPr>
          <a:xfrm>
            <a:off x="2756529" y="1423285"/>
            <a:ext cx="8900160" cy="951865"/>
          </a:xfrm>
          <a:prstGeom prst="rect">
            <a:avLst/>
          </a:prstGeom>
          <a:noFill/>
          <a:ln/>
        </p:spPr>
        <p:txBody>
          <a:bodyPr wrap="square" lIns="91440" tIns="45720" rIns="91440" bIns="45720" rtlCol="0" anchor="t"/>
          <a:lstStyle/>
          <a:p>
            <a:pPr marL="0" indent="0" algn="l">
              <a:lnSpc>
                <a:spcPct val="100000"/>
              </a:lnSpc>
              <a:buNone/>
            </a:pPr>
            <a:r>
              <a:rPr lang="en-US" sz="6000" b="1" dirty="0" smtClean="0">
                <a:solidFill>
                  <a:srgbClr val="002060"/>
                </a:solidFill>
                <a:latin typeface="Times New Roman" panose="02020603050405020304" pitchFamily="18" charset="0"/>
                <a:ea typeface="MiSans" pitchFamily="34" charset="-122"/>
                <a:cs typeface="Times New Roman" panose="02020603050405020304" pitchFamily="18" charset="0"/>
              </a:rPr>
              <a:t>KẾT QUẢ BƯỚC ĐẦU VẬN HÀNH MÔ HÌNH CHÍNH QUYỀN ĐỊA PHƯƠNG 02 CẤP</a:t>
            </a:r>
            <a:endParaRPr lang="en-US" sz="6000" dirty="0">
              <a:solidFill>
                <a:srgbClr val="002060"/>
              </a:solidFill>
              <a:latin typeface="Times New Roman" panose="02020603050405020304" pitchFamily="18" charset="0"/>
              <a:cs typeface="Times New Roman" panose="02020603050405020304" pitchFamily="18" charset="0"/>
            </a:endParaRPr>
          </a:p>
        </p:txBody>
      </p:sp>
      <p:sp>
        <p:nvSpPr>
          <p:cNvPr id="9" name="Shape 4"/>
          <p:cNvSpPr/>
          <p:nvPr/>
        </p:nvSpPr>
        <p:spPr>
          <a:xfrm>
            <a:off x="1187450" y="2612390"/>
            <a:ext cx="1508125" cy="1494155"/>
          </a:xfrm>
          <a:prstGeom prst="rect">
            <a:avLst/>
          </a:prstGeom>
          <a:solidFill>
            <a:srgbClr val="000000">
              <a:alpha val="0"/>
            </a:srgbClr>
          </a:solidFill>
          <a:ln/>
        </p:spPr>
      </p:sp>
      <p:sp>
        <p:nvSpPr>
          <p:cNvPr id="10" name="Text 5"/>
          <p:cNvSpPr/>
          <p:nvPr/>
        </p:nvSpPr>
        <p:spPr>
          <a:xfrm>
            <a:off x="1072192" y="1812560"/>
            <a:ext cx="1508125" cy="2124488"/>
          </a:xfrm>
          <a:prstGeom prst="rect">
            <a:avLst/>
          </a:prstGeom>
          <a:noFill/>
          <a:ln/>
        </p:spPr>
        <p:txBody>
          <a:bodyPr wrap="square" lIns="46863" tIns="90043" rIns="90043" bIns="46863" rtlCol="0" anchor="ctr"/>
          <a:lstStyle/>
          <a:p>
            <a:pPr marL="0" indent="0" algn="l">
              <a:lnSpc>
                <a:spcPct val="130000"/>
              </a:lnSpc>
              <a:buNone/>
            </a:pPr>
            <a:r>
              <a:rPr lang="en-US" sz="7000" b="1" dirty="0" smtClean="0">
                <a:solidFill>
                  <a:srgbClr val="FFFFFF"/>
                </a:solidFill>
                <a:latin typeface="Times New Roman" panose="02020603050405020304" pitchFamily="18" charset="0"/>
                <a:ea typeface="MiSans" pitchFamily="34" charset="-122"/>
                <a:cs typeface="Times New Roman" panose="02020603050405020304" pitchFamily="18" charset="0"/>
              </a:rPr>
              <a:t>II</a:t>
            </a:r>
            <a:endParaRPr lang="en-US" sz="7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blipFill dpi="0" rotWithShape="1">
          <a:blip r:embed="rId3">
            <a:alphaModFix amt="59000"/>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989075"/>
            <a:ext cx="5178744" cy="5711433"/>
          </a:xfrm>
          <a:prstGeom prst="rect">
            <a:avLst/>
          </a:prstGeom>
        </p:spPr>
      </p:pic>
      <p:pic>
        <p:nvPicPr>
          <p:cNvPr id="2" name="Image 0" descr="https://test-kimi-img.moonshot.cn/pub/slides/slides_tmpl/image/25-07-11-18:10:12-d1oe615cmrb5eq9iqarg.png"/>
          <p:cNvPicPr>
            <a:picLocks noChangeAspect="1"/>
          </p:cNvPicPr>
          <p:nvPr/>
        </p:nvPicPr>
        <p:blipFill>
          <a:blip r:embed="rId5"/>
          <a:stretch>
            <a:fillRect/>
          </a:stretch>
        </p:blipFill>
        <p:spPr>
          <a:xfrm>
            <a:off x="354965" y="208280"/>
            <a:ext cx="1073150" cy="554990"/>
          </a:xfrm>
          <a:prstGeom prst="rect">
            <a:avLst/>
          </a:prstGeom>
        </p:spPr>
      </p:pic>
      <p:sp>
        <p:nvSpPr>
          <p:cNvPr id="3" name="Text 0"/>
          <p:cNvSpPr/>
          <p:nvPr/>
        </p:nvSpPr>
        <p:spPr>
          <a:xfrm>
            <a:off x="891540" y="189188"/>
            <a:ext cx="6780530" cy="622935"/>
          </a:xfrm>
          <a:prstGeom prst="rect">
            <a:avLst/>
          </a:prstGeom>
          <a:noFill/>
          <a:ln/>
        </p:spPr>
        <p:txBody>
          <a:bodyPr wrap="square" lIns="91440" tIns="45720" rIns="91440" bIns="45720" rtlCol="0" anchor="ctr"/>
          <a:lstStyle/>
          <a:p>
            <a:pPr marL="0" indent="0" algn="l">
              <a:lnSpc>
                <a:spcPct val="100000"/>
              </a:lnSpc>
              <a:buNone/>
            </a:pPr>
            <a:r>
              <a:rPr lang="en-US" sz="4000" b="1" dirty="0" smtClean="0">
                <a:solidFill>
                  <a:srgbClr val="000000"/>
                </a:solidFill>
                <a:latin typeface="Times New Roman" panose="02020603050405020304" pitchFamily="18" charset="0"/>
                <a:ea typeface="MiSans" pitchFamily="34" charset="-122"/>
                <a:cs typeface="Times New Roman" panose="02020603050405020304" pitchFamily="18" charset="0"/>
              </a:rPr>
              <a:t>2.1. </a:t>
            </a:r>
            <a:r>
              <a:rPr lang="en-US" sz="4000" b="1" dirty="0" err="1" smtClean="0">
                <a:solidFill>
                  <a:srgbClr val="000000"/>
                </a:solidFill>
                <a:latin typeface="Times New Roman" panose="02020603050405020304" pitchFamily="18" charset="0"/>
                <a:ea typeface="MiSans" pitchFamily="34" charset="-122"/>
                <a:cs typeface="Times New Roman" panose="02020603050405020304" pitchFamily="18" charset="0"/>
              </a:rPr>
              <a:t>Kiện</a:t>
            </a:r>
            <a:r>
              <a:rPr lang="en-US" sz="4000" b="1" dirty="0" smtClean="0">
                <a:solidFill>
                  <a:srgbClr val="000000"/>
                </a:solidFill>
                <a:latin typeface="Times New Roman" panose="02020603050405020304" pitchFamily="18" charset="0"/>
                <a:ea typeface="MiSans" pitchFamily="34" charset="-122"/>
                <a:cs typeface="Times New Roman" panose="02020603050405020304" pitchFamily="18" charset="0"/>
              </a:rPr>
              <a:t> </a:t>
            </a:r>
            <a:r>
              <a:rPr lang="en-US" sz="4000" b="1" dirty="0">
                <a:solidFill>
                  <a:srgbClr val="000000"/>
                </a:solidFill>
                <a:latin typeface="Times New Roman" panose="02020603050405020304" pitchFamily="18" charset="0"/>
                <a:ea typeface="MiSans" pitchFamily="34" charset="-122"/>
                <a:cs typeface="Times New Roman" panose="02020603050405020304" pitchFamily="18" charset="0"/>
              </a:rPr>
              <a:t>toàn tổ chức bộ máy</a:t>
            </a:r>
            <a:endParaRPr lang="en-US" sz="4000" dirty="0">
              <a:latin typeface="Times New Roman" panose="02020603050405020304" pitchFamily="18" charset="0"/>
              <a:cs typeface="Times New Roman" panose="02020603050405020304" pitchFamily="18" charset="0"/>
            </a:endParaRPr>
          </a:p>
        </p:txBody>
      </p:sp>
      <p:sp>
        <p:nvSpPr>
          <p:cNvPr id="4" name="Text 1"/>
          <p:cNvSpPr/>
          <p:nvPr/>
        </p:nvSpPr>
        <p:spPr>
          <a:xfrm>
            <a:off x="5277485" y="1725972"/>
            <a:ext cx="6477635" cy="2390445"/>
          </a:xfrm>
          <a:prstGeom prst="rect">
            <a:avLst/>
          </a:prstGeom>
          <a:noFill/>
          <a:ln/>
        </p:spPr>
        <p:txBody>
          <a:bodyPr wrap="square" lIns="91440" tIns="45720" rIns="91440" bIns="45720" rtlCol="0" anchor="t"/>
          <a:lstStyle/>
          <a:p>
            <a:pPr algn="just">
              <a:lnSpc>
                <a:spcPct val="150000"/>
              </a:lnSpc>
            </a:pPr>
            <a:r>
              <a:rPr lang="vi-VN" sz="2000" b="1" dirty="0">
                <a:latin typeface="+mj-lt"/>
                <a:ea typeface="MiSans" pitchFamily="34" charset="-122"/>
                <a:cs typeface="MiSans" pitchFamily="34" charset="-120"/>
              </a:rPr>
              <a:t>Tính đến ngày 31/7/2025, </a:t>
            </a:r>
            <a:r>
              <a:rPr lang="en-US" sz="2000" b="1" dirty="0" err="1">
                <a:latin typeface="+mj-lt"/>
                <a:ea typeface="MiSans" pitchFamily="34" charset="-122"/>
                <a:cs typeface="MiSans" pitchFamily="34" charset="-120"/>
              </a:rPr>
              <a:t>các</a:t>
            </a:r>
            <a:r>
              <a:rPr lang="en-US" sz="2000" b="1" dirty="0">
                <a:latin typeface="+mj-lt"/>
                <a:ea typeface="MiSans" pitchFamily="34" charset="-122"/>
                <a:cs typeface="MiSans" pitchFamily="34" charset="-120"/>
              </a:rPr>
              <a:t> </a:t>
            </a:r>
            <a:r>
              <a:rPr lang="vi-VN" sz="2000" b="1" dirty="0" smtClean="0">
                <a:latin typeface="+mj-lt"/>
                <a:ea typeface="MiSans" pitchFamily="34" charset="-122"/>
                <a:cs typeface="MiSans" pitchFamily="34" charset="-120"/>
              </a:rPr>
              <a:t>địa </a:t>
            </a:r>
            <a:r>
              <a:rPr lang="vi-VN" sz="2000" b="1" dirty="0">
                <a:latin typeface="+mj-lt"/>
                <a:ea typeface="MiSans" pitchFamily="34" charset="-122"/>
                <a:cs typeface="MiSans" pitchFamily="34" charset="-120"/>
              </a:rPr>
              <a:t>phương đã hoàn thành việc bổ sung, kiện toàn </a:t>
            </a:r>
            <a:r>
              <a:rPr lang="vi-VN" sz="2000" b="1" dirty="0" smtClean="0">
                <a:latin typeface="+mj-lt"/>
                <a:ea typeface="MiSans" pitchFamily="34" charset="-122"/>
                <a:cs typeface="MiSans" pitchFamily="34" charset="-120"/>
              </a:rPr>
              <a:t>chức danh lãnh </a:t>
            </a:r>
            <a:r>
              <a:rPr lang="vi-VN" sz="2000" b="1" dirty="0">
                <a:latin typeface="+mj-lt"/>
                <a:ea typeface="MiSans" pitchFamily="34" charset="-122"/>
                <a:cs typeface="MiSans" pitchFamily="34" charset="-120"/>
              </a:rPr>
              <a:t>đạo chủ </a:t>
            </a:r>
            <a:r>
              <a:rPr lang="vi-VN" sz="2000" b="1" dirty="0" smtClean="0">
                <a:latin typeface="+mj-lt"/>
                <a:ea typeface="MiSans" pitchFamily="34" charset="-122"/>
                <a:cs typeface="MiSans" pitchFamily="34" charset="-120"/>
              </a:rPr>
              <a:t>chốt</a:t>
            </a:r>
            <a:r>
              <a:rPr lang="en-US" sz="2000" b="1" dirty="0" smtClean="0">
                <a:latin typeface="+mj-lt"/>
                <a:ea typeface="MiSans" pitchFamily="34" charset="-122"/>
                <a:cs typeface="MiSans" pitchFamily="34" charset="-120"/>
              </a:rPr>
              <a:t> </a:t>
            </a:r>
            <a:r>
              <a:rPr lang="en-US" sz="2000" b="1" dirty="0" err="1" smtClean="0">
                <a:latin typeface="+mj-lt"/>
                <a:ea typeface="MiSans" pitchFamily="34" charset="-122"/>
                <a:cs typeface="MiSans" pitchFamily="34" charset="-120"/>
              </a:rPr>
              <a:t>của</a:t>
            </a:r>
            <a:r>
              <a:rPr lang="en-US" sz="2000" b="1" dirty="0" smtClean="0">
                <a:latin typeface="+mj-lt"/>
                <a:ea typeface="MiSans" pitchFamily="34" charset="-122"/>
                <a:cs typeface="MiSans" pitchFamily="34" charset="-120"/>
              </a:rPr>
              <a:t> HĐND, UBND</a:t>
            </a:r>
            <a:r>
              <a:rPr lang="vi-VN" sz="2000" b="1" dirty="0" smtClean="0">
                <a:latin typeface="+mj-lt"/>
                <a:ea typeface="MiSans" pitchFamily="34" charset="-122"/>
                <a:cs typeface="MiSans" pitchFamily="34" charset="-120"/>
              </a:rPr>
              <a:t>.</a:t>
            </a:r>
            <a:r>
              <a:rPr lang="en-US" sz="2000" b="1" dirty="0" smtClean="0">
                <a:latin typeface="+mj-lt"/>
                <a:ea typeface="MiSans" pitchFamily="34" charset="-122"/>
                <a:cs typeface="MiSans" pitchFamily="34" charset="-120"/>
              </a:rPr>
              <a:t> </a:t>
            </a:r>
            <a:r>
              <a:rPr lang="en-US" sz="2000" b="1" dirty="0" smtClean="0">
                <a:latin typeface="+mj-lt"/>
                <a:ea typeface="MiSans" pitchFamily="34" charset="-122"/>
                <a:cs typeface="MiSans" pitchFamily="34" charset="-120"/>
              </a:rPr>
              <a:t>C</a:t>
            </a:r>
            <a:r>
              <a:rPr lang="vi-VN" sz="2000" b="1" dirty="0" smtClean="0">
                <a:latin typeface="+mj-lt"/>
                <a:ea typeface="MiSans" pitchFamily="34" charset="-122"/>
                <a:cs typeface="MiSans" pitchFamily="34" charset="-120"/>
              </a:rPr>
              <a:t>ác </a:t>
            </a:r>
            <a:r>
              <a:rPr lang="en-US" sz="2000" b="1" dirty="0" smtClean="0">
                <a:latin typeface="+mj-lt"/>
                <a:ea typeface="MiSans" pitchFamily="34" charset="-122"/>
                <a:cs typeface="MiSans" pitchFamily="34" charset="-120"/>
              </a:rPr>
              <a:t>ĐP </a:t>
            </a:r>
            <a:r>
              <a:rPr lang="vi-VN" sz="2000" b="1" dirty="0" smtClean="0">
                <a:latin typeface="+mj-lt"/>
                <a:ea typeface="MiSans" pitchFamily="34" charset="-122"/>
                <a:cs typeface="MiSans" pitchFamily="34" charset="-120"/>
              </a:rPr>
              <a:t>quan </a:t>
            </a:r>
            <a:r>
              <a:rPr lang="vi-VN" sz="2000" b="1" dirty="0">
                <a:latin typeface="+mj-lt"/>
                <a:ea typeface="MiSans" pitchFamily="34" charset="-122"/>
                <a:cs typeface="MiSans" pitchFamily="34" charset="-120"/>
              </a:rPr>
              <a:t>tâm bố trí đủ số lượng cán bộ, công chức, người làm việc (cả đối với các cơ quan, đơn vị không thực hiện sắp xếp; các cơ quan, đơn vị ở vùng sâu, vùng xa, vùng khó khăn). Ngay sau khi kiện toàn tổ chức bộ máy, các cơ quan, đơn vị đều khẩn trương đi vào hoạt động, không có độ trễ, không làm gián đoạn công việc.</a:t>
            </a:r>
            <a:endParaRPr lang="en-US" sz="2000" b="1" dirty="0">
              <a:latin typeface="+mj-lt"/>
            </a:endParaRPr>
          </a:p>
        </p:txBody>
      </p:sp>
      <p:sp>
        <p:nvSpPr>
          <p:cNvPr id="5" name="Shape 2"/>
          <p:cNvSpPr/>
          <p:nvPr/>
        </p:nvSpPr>
        <p:spPr>
          <a:xfrm>
            <a:off x="6616700" y="1038225"/>
            <a:ext cx="4956126" cy="461645"/>
          </a:xfrm>
          <a:prstGeom prst="roundRect">
            <a:avLst>
              <a:gd name="adj" fmla="val 27647"/>
            </a:avLst>
          </a:prstGeom>
          <a:gradFill flip="none" rotWithShape="1">
            <a:gsLst>
              <a:gs pos="0">
                <a:srgbClr val="6292D4">
                  <a:alpha val="64000"/>
                </a:srgbClr>
              </a:gs>
              <a:gs pos="91000">
                <a:srgbClr val="4874CB">
                  <a:alpha val="76000"/>
                </a:srgbClr>
              </a:gs>
              <a:gs pos="100000">
                <a:srgbClr val="4874CB">
                  <a:alpha val="76000"/>
                </a:srgbClr>
              </a:gs>
            </a:gsLst>
            <a:lin ang="5400000" scaled="1"/>
          </a:gradFill>
          <a:ln/>
        </p:spPr>
      </p:sp>
      <p:sp>
        <p:nvSpPr>
          <p:cNvPr id="6" name="Text 3"/>
          <p:cNvSpPr/>
          <p:nvPr/>
        </p:nvSpPr>
        <p:spPr>
          <a:xfrm>
            <a:off x="6273164" y="1089025"/>
            <a:ext cx="5299662" cy="461645"/>
          </a:xfrm>
          <a:prstGeom prst="rect">
            <a:avLst/>
          </a:prstGeom>
          <a:noFill/>
          <a:ln/>
        </p:spPr>
        <p:txBody>
          <a:bodyPr wrap="square" lIns="0" tIns="0" rIns="0" bIns="0" rtlCol="0" anchor="ctr"/>
          <a:lstStyle/>
          <a:p>
            <a:pPr marL="0" indent="0" algn="ctr">
              <a:lnSpc>
                <a:spcPct val="100000"/>
              </a:lnSpc>
              <a:buNone/>
            </a:pPr>
            <a:r>
              <a:rPr lang="en-US" sz="2000" b="1" dirty="0">
                <a:solidFill>
                  <a:srgbClr val="002060"/>
                </a:solidFill>
                <a:latin typeface="Times New Roman" panose="02020603050405020304" pitchFamily="18" charset="0"/>
                <a:ea typeface="MiSans" pitchFamily="34" charset="-122"/>
                <a:cs typeface="Times New Roman" panose="02020603050405020304" pitchFamily="18" charset="0"/>
              </a:rPr>
              <a:t>Bổ sung và kiện toàn chức danh lãnh đạo</a:t>
            </a:r>
            <a:endParaRPr lang="en-US" sz="2000" dirty="0">
              <a:solidFill>
                <a:srgbClr val="002060"/>
              </a:solidFill>
              <a:latin typeface="Times New Roman" panose="02020603050405020304" pitchFamily="18" charset="0"/>
              <a:cs typeface="Times New Roman" panose="02020603050405020304" pitchFamily="18" charset="0"/>
            </a:endParaRPr>
          </a:p>
        </p:txBody>
      </p:sp>
      <p:pic>
        <p:nvPicPr>
          <p:cNvPr id="10" name="Image 1" descr="https://test-kimi-img.moonshot.cn/pub/slides/slides_tmpl/image/25-07-11-18:10:08-d1oe605cmrb5eq9iqac0.png"/>
          <p:cNvPicPr>
            <a:picLocks noChangeAspect="1"/>
          </p:cNvPicPr>
          <p:nvPr/>
        </p:nvPicPr>
        <p:blipFill>
          <a:blip r:embed="rId6"/>
          <a:stretch>
            <a:fillRect/>
          </a:stretch>
        </p:blipFill>
        <p:spPr>
          <a:xfrm>
            <a:off x="11022965" y="394335"/>
            <a:ext cx="628015" cy="182880"/>
          </a:xfrm>
          <a:prstGeom prst="rect">
            <a:avLst/>
          </a:prstGeom>
        </p:spPr>
      </p:pic>
      <p:pic>
        <p:nvPicPr>
          <p:cNvPr id="11" name="Image 2" descr="https://test-kimi-img.moonshot.cn/pub/slides/slides_tmpl/image/25-07-11-18:10:12-d1oe615cmrb5eq9iqaug.png"/>
          <p:cNvPicPr>
            <a:picLocks noChangeAspect="1"/>
          </p:cNvPicPr>
          <p:nvPr/>
        </p:nvPicPr>
        <p:blipFill>
          <a:blip r:embed="rId7"/>
          <a:stretch>
            <a:fillRect/>
          </a:stretch>
        </p:blipFill>
        <p:spPr>
          <a:xfrm>
            <a:off x="11755120" y="6363970"/>
            <a:ext cx="676910" cy="676910"/>
          </a:xfrm>
          <a:prstGeom prst="rect">
            <a:avLst/>
          </a:prstGeom>
        </p:spPr>
      </p:pic>
      <p:pic>
        <p:nvPicPr>
          <p:cNvPr id="12" name="Image 3" descr="https://test-kimi-img.moonshot.cn/pub/slides/slides_tmpl/image/25-07-11-18:10:12-d1oe615cmrb5eq9iqav0.png"/>
          <p:cNvPicPr>
            <a:picLocks noChangeAspect="1"/>
          </p:cNvPicPr>
          <p:nvPr/>
        </p:nvPicPr>
        <p:blipFill>
          <a:blip r:embed="rId8"/>
          <a:stretch>
            <a:fillRect/>
          </a:stretch>
        </p:blipFill>
        <p:spPr>
          <a:xfrm>
            <a:off x="5476873" y="1087779"/>
            <a:ext cx="895985" cy="46355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3"/>
          <p:cNvSpPr/>
          <p:nvPr/>
        </p:nvSpPr>
        <p:spPr>
          <a:xfrm>
            <a:off x="330696" y="1155303"/>
            <a:ext cx="3774678" cy="272852"/>
          </a:xfrm>
          <a:prstGeom prst="rect">
            <a:avLst/>
          </a:prstGeom>
          <a:noFill/>
          <a:ln/>
        </p:spPr>
        <p:txBody>
          <a:bodyPr wrap="none" lIns="0" tIns="0" rIns="0" bIns="0" rtlCol="0" anchor="t"/>
          <a:lstStyle/>
          <a:p>
            <a:pPr algn="ctr">
              <a:lnSpc>
                <a:spcPts val="2125"/>
              </a:lnSpc>
            </a:pPr>
            <a:endParaRPr lang="en-US" sz="2125" dirty="0"/>
          </a:p>
        </p:txBody>
      </p:sp>
      <p:sp>
        <p:nvSpPr>
          <p:cNvPr id="6" name="Text 4"/>
          <p:cNvSpPr/>
          <p:nvPr/>
        </p:nvSpPr>
        <p:spPr>
          <a:xfrm>
            <a:off x="1455368" y="1596033"/>
            <a:ext cx="1101428" cy="129183"/>
          </a:xfrm>
          <a:prstGeom prst="rect">
            <a:avLst/>
          </a:prstGeom>
          <a:noFill/>
          <a:ln/>
        </p:spPr>
        <p:txBody>
          <a:bodyPr wrap="none" lIns="0" tIns="0" rIns="0" bIns="0" rtlCol="0" anchor="t"/>
          <a:lstStyle/>
          <a:p>
            <a:pPr algn="ctr">
              <a:lnSpc>
                <a:spcPts val="1000"/>
              </a:lnSpc>
            </a:pPr>
            <a:r>
              <a:rPr lang="en-US" sz="2500" dirty="0">
                <a:solidFill>
                  <a:srgbClr val="002060"/>
                </a:solidFill>
                <a:latin typeface="Times New Roman" panose="02020603050405020304" pitchFamily="18" charset="0"/>
                <a:ea typeface="MuseoModerno Medium" pitchFamily="34" charset="-122"/>
                <a:cs typeface="Times New Roman" panose="02020603050405020304" pitchFamily="18" charset="0"/>
              </a:rPr>
              <a:t>Hoàn thành kiện toàn</a:t>
            </a:r>
            <a:endParaRPr lang="en-US" sz="2500" dirty="0">
              <a:solidFill>
                <a:srgbClr val="002060"/>
              </a:solidFill>
              <a:latin typeface="Times New Roman" panose="02020603050405020304" pitchFamily="18" charset="0"/>
              <a:cs typeface="Times New Roman" panose="02020603050405020304" pitchFamily="18" charset="0"/>
            </a:endParaRPr>
          </a:p>
        </p:txBody>
      </p:sp>
      <p:sp>
        <p:nvSpPr>
          <p:cNvPr id="7" name="Text 5"/>
          <p:cNvSpPr/>
          <p:nvPr/>
        </p:nvSpPr>
        <p:spPr>
          <a:xfrm>
            <a:off x="0" y="1814662"/>
            <a:ext cx="4173577" cy="1003679"/>
          </a:xfrm>
          <a:prstGeom prst="rect">
            <a:avLst/>
          </a:prstGeom>
          <a:noFill/>
          <a:ln/>
        </p:spPr>
        <p:txBody>
          <a:bodyPr wrap="none" lIns="0" tIns="0" rIns="0" bIns="0" rtlCol="0" anchor="t"/>
          <a:lstStyle/>
          <a:p>
            <a:pPr algn="ctr"/>
            <a:r>
              <a:rPr lang="en-US" sz="1600"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bổ</a:t>
            </a:r>
            <a:r>
              <a:rPr lang="en-US" sz="1600"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1600" dirty="0">
                <a:solidFill>
                  <a:srgbClr val="002060"/>
                </a:solidFill>
                <a:latin typeface="Times New Roman" panose="02020603050405020304" pitchFamily="18" charset="0"/>
                <a:ea typeface="Source Sans 3" pitchFamily="34" charset="-122"/>
                <a:cs typeface="Times New Roman" panose="02020603050405020304" pitchFamily="18" charset="0"/>
              </a:rPr>
              <a:t>sung, kiện toàn chức danh Bí thư, </a:t>
            </a:r>
            <a:endParaRPr lang="en-US" sz="1600"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pPr algn="ctr"/>
            <a:r>
              <a:rPr lang="en-US" sz="1600"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Chủ</a:t>
            </a:r>
            <a:r>
              <a:rPr lang="en-US" sz="1600"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1600" dirty="0">
                <a:solidFill>
                  <a:srgbClr val="002060"/>
                </a:solidFill>
                <a:latin typeface="Times New Roman" panose="02020603050405020304" pitchFamily="18" charset="0"/>
                <a:ea typeface="Source Sans 3" pitchFamily="34" charset="-122"/>
                <a:cs typeface="Times New Roman" panose="02020603050405020304" pitchFamily="18" charset="0"/>
              </a:rPr>
              <a:t>tịch HĐND và Chủ tịch UBND</a:t>
            </a:r>
            <a:r>
              <a:rPr lang="en-US" sz="1600" dirty="0">
                <a:solidFill>
                  <a:srgbClr val="2B4150"/>
                </a:solidFill>
                <a:latin typeface="Times New Roman" panose="02020603050405020304" pitchFamily="18" charset="0"/>
                <a:ea typeface="Source Sans 3" pitchFamily="34" charset="-122"/>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p:txBody>
      </p:sp>
      <p:sp>
        <p:nvSpPr>
          <p:cNvPr id="8" name="Text 6"/>
          <p:cNvSpPr/>
          <p:nvPr/>
        </p:nvSpPr>
        <p:spPr>
          <a:xfrm>
            <a:off x="3587176" y="2352387"/>
            <a:ext cx="3774678" cy="368277"/>
          </a:xfrm>
          <a:prstGeom prst="rect">
            <a:avLst/>
          </a:prstGeom>
          <a:noFill/>
          <a:ln/>
        </p:spPr>
        <p:txBody>
          <a:bodyPr wrap="none" lIns="0" tIns="0" rIns="0" bIns="0" rtlCol="0" anchor="t"/>
          <a:lstStyle/>
          <a:p>
            <a:pPr algn="ctr">
              <a:lnSpc>
                <a:spcPts val="2125"/>
              </a:lnSpc>
            </a:pPr>
            <a:r>
              <a:rPr lang="en-US" sz="6000" b="1" dirty="0">
                <a:solidFill>
                  <a:srgbClr val="FF0000"/>
                </a:solidFill>
                <a:latin typeface="Times New Roman" panose="02020603050405020304" pitchFamily="18" charset="0"/>
                <a:ea typeface="MuseoModerno Medium" pitchFamily="34" charset="-122"/>
                <a:cs typeface="Times New Roman" panose="02020603050405020304" pitchFamily="18" charset="0"/>
              </a:rPr>
              <a:t>465</a:t>
            </a:r>
            <a:endParaRPr lang="en-US" sz="6000" b="1" dirty="0">
              <a:solidFill>
                <a:srgbClr val="FF0000"/>
              </a:solidFill>
              <a:latin typeface="Times New Roman" panose="02020603050405020304" pitchFamily="18" charset="0"/>
              <a:cs typeface="Times New Roman" panose="02020603050405020304" pitchFamily="18" charset="0"/>
            </a:endParaRPr>
          </a:p>
        </p:txBody>
      </p:sp>
      <p:sp>
        <p:nvSpPr>
          <p:cNvPr id="9" name="Text 7"/>
          <p:cNvSpPr/>
          <p:nvPr/>
        </p:nvSpPr>
        <p:spPr>
          <a:xfrm>
            <a:off x="4949896" y="2787264"/>
            <a:ext cx="1049238" cy="129183"/>
          </a:xfrm>
          <a:prstGeom prst="rect">
            <a:avLst/>
          </a:prstGeom>
          <a:noFill/>
          <a:ln/>
        </p:spPr>
        <p:txBody>
          <a:bodyPr wrap="none" lIns="0" tIns="0" rIns="0" bIns="0" rtlCol="0" anchor="t"/>
          <a:lstStyle/>
          <a:p>
            <a:pPr algn="ctr">
              <a:lnSpc>
                <a:spcPts val="1000"/>
              </a:lnSpc>
            </a:pPr>
            <a:r>
              <a:rPr lang="en-US" sz="2500" dirty="0">
                <a:solidFill>
                  <a:srgbClr val="002060"/>
                </a:solidFill>
                <a:latin typeface="Times New Roman" panose="02020603050405020304" pitchFamily="18" charset="0"/>
                <a:ea typeface="MuseoModerno Medium" pitchFamily="34" charset="-122"/>
                <a:cs typeface="Times New Roman" panose="02020603050405020304" pitchFamily="18" charset="0"/>
              </a:rPr>
              <a:t>Cơ quan chuyên môn</a:t>
            </a:r>
            <a:endParaRPr lang="en-US" sz="2500" dirty="0">
              <a:solidFill>
                <a:srgbClr val="002060"/>
              </a:solidFill>
              <a:latin typeface="Times New Roman" panose="02020603050405020304" pitchFamily="18" charset="0"/>
              <a:cs typeface="Times New Roman" panose="02020603050405020304" pitchFamily="18" charset="0"/>
            </a:endParaRPr>
          </a:p>
        </p:txBody>
      </p:sp>
      <p:sp>
        <p:nvSpPr>
          <p:cNvPr id="10" name="Text 8"/>
          <p:cNvSpPr/>
          <p:nvPr/>
        </p:nvSpPr>
        <p:spPr>
          <a:xfrm>
            <a:off x="3587176" y="2984966"/>
            <a:ext cx="4659248" cy="871520"/>
          </a:xfrm>
          <a:prstGeom prst="rect">
            <a:avLst/>
          </a:prstGeom>
          <a:noFill/>
          <a:ln/>
        </p:spPr>
        <p:txBody>
          <a:bodyPr wrap="none" lIns="0" tIns="0" rIns="0" bIns="0" rtlCol="0" anchor="t"/>
          <a:lstStyle/>
          <a:p>
            <a:pPr algn="ct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Cơ quan chuyên môn thuộc UBND cấp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tỉnh</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endPar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pPr algn="ctr"/>
            <a:r>
              <a:rPr lang="en-US"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đã</a:t>
            </a:r>
            <a:r>
              <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được thành lập theo Nghị định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số</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endPar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pPr algn="ctr"/>
            <a:r>
              <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rPr>
              <a:t>150/2025/NĐ-CP</a:t>
            </a:r>
            <a:r>
              <a:rPr lang="en-US" dirty="0">
                <a:solidFill>
                  <a:srgbClr val="2B4150"/>
                </a:solidFill>
                <a:latin typeface="Times New Roman" panose="02020603050405020304" pitchFamily="18" charset="0"/>
                <a:ea typeface="Source Sans 3" pitchFamily="34" charset="-122"/>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11" name="Text 9"/>
          <p:cNvSpPr/>
          <p:nvPr/>
        </p:nvSpPr>
        <p:spPr>
          <a:xfrm>
            <a:off x="8086626" y="3329375"/>
            <a:ext cx="3774678" cy="272852"/>
          </a:xfrm>
          <a:prstGeom prst="rect">
            <a:avLst/>
          </a:prstGeom>
          <a:noFill/>
          <a:ln/>
        </p:spPr>
        <p:txBody>
          <a:bodyPr wrap="none" lIns="0" tIns="0" rIns="0" bIns="0" rtlCol="0" anchor="t"/>
          <a:lstStyle/>
          <a:p>
            <a:pPr algn="ctr">
              <a:lnSpc>
                <a:spcPts val="2125"/>
              </a:lnSpc>
            </a:pPr>
            <a:r>
              <a:rPr lang="en-US" sz="6000" b="1" dirty="0">
                <a:solidFill>
                  <a:srgbClr val="FF0000"/>
                </a:solidFill>
                <a:latin typeface="Times New Roman" panose="02020603050405020304" pitchFamily="18" charset="0"/>
                <a:ea typeface="MuseoModerno Medium" pitchFamily="34" charset="-122"/>
                <a:cs typeface="Times New Roman" panose="02020603050405020304" pitchFamily="18" charset="0"/>
              </a:rPr>
              <a:t>9.916</a:t>
            </a:r>
            <a:endParaRPr lang="en-US" sz="6000" b="1" dirty="0">
              <a:solidFill>
                <a:srgbClr val="FF0000"/>
              </a:solidFill>
              <a:latin typeface="Times New Roman" panose="02020603050405020304" pitchFamily="18" charset="0"/>
              <a:cs typeface="Times New Roman" panose="02020603050405020304" pitchFamily="18" charset="0"/>
            </a:endParaRPr>
          </a:p>
        </p:txBody>
      </p:sp>
      <p:sp>
        <p:nvSpPr>
          <p:cNvPr id="12" name="Text 10"/>
          <p:cNvSpPr/>
          <p:nvPr/>
        </p:nvSpPr>
        <p:spPr>
          <a:xfrm>
            <a:off x="9470882" y="3805262"/>
            <a:ext cx="1325761" cy="129183"/>
          </a:xfrm>
          <a:prstGeom prst="rect">
            <a:avLst/>
          </a:prstGeom>
          <a:noFill/>
          <a:ln/>
        </p:spPr>
        <p:txBody>
          <a:bodyPr wrap="none" lIns="0" tIns="0" rIns="0" bIns="0" rtlCol="0" anchor="t"/>
          <a:lstStyle/>
          <a:p>
            <a:pPr algn="ctr">
              <a:lnSpc>
                <a:spcPts val="1000"/>
              </a:lnSpc>
            </a:pPr>
            <a:r>
              <a:rPr lang="en-US" sz="2500" dirty="0">
                <a:solidFill>
                  <a:srgbClr val="002060"/>
                </a:solidFill>
                <a:latin typeface="Times New Roman" panose="02020603050405020304" pitchFamily="18" charset="0"/>
                <a:ea typeface="MuseoModerno Medium" pitchFamily="34" charset="-122"/>
                <a:cs typeface="Times New Roman" panose="02020603050405020304" pitchFamily="18" charset="0"/>
              </a:rPr>
              <a:t>Phòng chuyên môn cấp xã</a:t>
            </a:r>
            <a:endParaRPr lang="en-US" sz="2500" dirty="0">
              <a:solidFill>
                <a:srgbClr val="002060"/>
              </a:solidFill>
              <a:latin typeface="Times New Roman" panose="02020603050405020304" pitchFamily="18" charset="0"/>
              <a:cs typeface="Times New Roman" panose="02020603050405020304" pitchFamily="18" charset="0"/>
            </a:endParaRPr>
          </a:p>
        </p:txBody>
      </p:sp>
      <p:sp>
        <p:nvSpPr>
          <p:cNvPr id="13" name="Text 11"/>
          <p:cNvSpPr/>
          <p:nvPr/>
        </p:nvSpPr>
        <p:spPr>
          <a:xfrm>
            <a:off x="8336959" y="4011324"/>
            <a:ext cx="3774678" cy="132159"/>
          </a:xfrm>
          <a:prstGeom prst="rect">
            <a:avLst/>
          </a:prstGeom>
          <a:noFill/>
          <a:ln/>
        </p:spPr>
        <p:txBody>
          <a:bodyPr wrap="none" lIns="0" tIns="0" rIns="0" bIns="0" rtlCol="0" anchor="t"/>
          <a:lstStyle/>
          <a:p>
            <a:pPr algn="ct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Phòng chuyên môn cấp xã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đã</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endPar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pPr algn="ctr"/>
            <a:r>
              <a:rPr lang="en-US"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được</a:t>
            </a:r>
            <a:r>
              <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thành lập, đảm bảo bố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trí</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endPar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pPr algn="ctr"/>
            <a:r>
              <a:rPr lang="en-US"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đầy</a:t>
            </a:r>
            <a:r>
              <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đủ cán bộ, công chức</a:t>
            </a:r>
            <a:r>
              <a:rPr lang="en-US" dirty="0">
                <a:solidFill>
                  <a:srgbClr val="2B4150"/>
                </a:solidFill>
                <a:latin typeface="Times New Roman" panose="02020603050405020304" pitchFamily="18" charset="0"/>
                <a:ea typeface="Source Sans 3" pitchFamily="34" charset="-122"/>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14" name="Text 12"/>
          <p:cNvSpPr/>
          <p:nvPr/>
        </p:nvSpPr>
        <p:spPr>
          <a:xfrm>
            <a:off x="661392" y="5146749"/>
            <a:ext cx="11530608" cy="132159"/>
          </a:xfrm>
          <a:prstGeom prst="rect">
            <a:avLst/>
          </a:prstGeom>
          <a:noFill/>
          <a:ln/>
        </p:spPr>
        <p:txBody>
          <a:bodyPr wrap="none" lIns="0" tIns="0" rIns="0" bIns="0" rtlCol="0" anchor="t"/>
          <a:lstStyle/>
          <a:p>
            <a:r>
              <a:rPr lang="en-US" sz="2500" dirty="0">
                <a:solidFill>
                  <a:srgbClr val="002060"/>
                </a:solidFill>
                <a:latin typeface="Times New Roman" panose="02020603050405020304" pitchFamily="18" charset="0"/>
                <a:ea typeface="Source Sans 3" pitchFamily="34" charset="-122"/>
                <a:cs typeface="Times New Roman" panose="02020603050405020304" pitchFamily="18" charset="0"/>
              </a:rPr>
              <a:t>Một số địa phương đã có kế hoạch luân chuyển, điều động, biệt phái cán bộ, </a:t>
            </a:r>
            <a:endParaRPr lang="en-US" sz="2500"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r>
              <a:rPr lang="en-US" sz="2500"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công</a:t>
            </a:r>
            <a:r>
              <a:rPr lang="en-US" sz="2500"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500" dirty="0">
                <a:solidFill>
                  <a:srgbClr val="002060"/>
                </a:solidFill>
                <a:latin typeface="Times New Roman" panose="02020603050405020304" pitchFamily="18" charset="0"/>
                <a:ea typeface="Source Sans 3" pitchFamily="34" charset="-122"/>
                <a:cs typeface="Times New Roman" panose="02020603050405020304" pitchFamily="18" charset="0"/>
              </a:rPr>
              <a:t>chức có trình độ chuyên môn và kinh nghiệm trong các lĩnh vực </a:t>
            </a:r>
            <a:r>
              <a:rPr lang="en-US" sz="2500" dirty="0" err="1">
                <a:solidFill>
                  <a:srgbClr val="002060"/>
                </a:solidFill>
                <a:latin typeface="Times New Roman" panose="02020603050405020304" pitchFamily="18" charset="0"/>
                <a:ea typeface="Source Sans 3" pitchFamily="34" charset="-122"/>
                <a:cs typeface="Times New Roman" panose="02020603050405020304" pitchFamily="18" charset="0"/>
              </a:rPr>
              <a:t>trọng</a:t>
            </a:r>
            <a:r>
              <a:rPr lang="en-US" sz="2500" dirty="0">
                <a:solidFill>
                  <a:srgbClr val="002060"/>
                </a:solidFill>
                <a:latin typeface="Times New Roman" panose="02020603050405020304" pitchFamily="18" charset="0"/>
                <a:ea typeface="Source Sans 3" pitchFamily="34" charset="-122"/>
                <a:cs typeface="Times New Roman" panose="02020603050405020304" pitchFamily="18" charset="0"/>
              </a:rPr>
              <a:t> </a:t>
            </a:r>
            <a:endParaRPr lang="en-US" sz="2500"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r>
              <a:rPr lang="en-US" sz="2500"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yếu</a:t>
            </a:r>
            <a:r>
              <a:rPr lang="en-US" sz="2500"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500"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để</a:t>
            </a:r>
            <a:r>
              <a:rPr lang="en-US" sz="2500"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500" dirty="0">
                <a:solidFill>
                  <a:srgbClr val="002060"/>
                </a:solidFill>
                <a:latin typeface="Times New Roman" panose="02020603050405020304" pitchFamily="18" charset="0"/>
                <a:ea typeface="Source Sans 3" pitchFamily="34" charset="-122"/>
                <a:cs typeface="Times New Roman" panose="02020603050405020304" pitchFamily="18" charset="0"/>
              </a:rPr>
              <a:t>tăng cường năng lực cho bộ </a:t>
            </a:r>
            <a:r>
              <a:rPr lang="en-US" sz="2500" dirty="0" err="1">
                <a:solidFill>
                  <a:srgbClr val="002060"/>
                </a:solidFill>
                <a:latin typeface="Times New Roman" panose="02020603050405020304" pitchFamily="18" charset="0"/>
                <a:ea typeface="Source Sans 3" pitchFamily="34" charset="-122"/>
                <a:cs typeface="Times New Roman" panose="02020603050405020304" pitchFamily="18" charset="0"/>
              </a:rPr>
              <a:t>máy</a:t>
            </a:r>
            <a:r>
              <a:rPr lang="en-US" sz="25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500"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mới</a:t>
            </a:r>
            <a:r>
              <a:rPr lang="en-US" sz="2500"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vi-VN" sz="2500" dirty="0" smtClean="0">
                <a:solidFill>
                  <a:srgbClr val="002060"/>
                </a:solidFill>
                <a:latin typeface="Times New Roman" panose="02020603050405020304" pitchFamily="18" charset="0"/>
                <a:ea typeface="Source Sans 3" pitchFamily="34" charset="-122"/>
                <a:cs typeface="Times New Roman" panose="02020603050405020304" pitchFamily="18" charset="0"/>
              </a:rPr>
              <a:t>như </a:t>
            </a:r>
            <a:r>
              <a:rPr lang="vi-VN" sz="2500" dirty="0">
                <a:solidFill>
                  <a:srgbClr val="002060"/>
                </a:solidFill>
                <a:latin typeface="Times New Roman" panose="02020603050405020304" pitchFamily="18" charset="0"/>
                <a:ea typeface="Source Sans 3" pitchFamily="34" charset="-122"/>
                <a:cs typeface="Times New Roman" panose="02020603050405020304" pitchFamily="18" charset="0"/>
              </a:rPr>
              <a:t>Hải Phòng, Thanh Hóa, </a:t>
            </a:r>
            <a:endParaRPr lang="en-US" sz="2500"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r>
              <a:rPr lang="vi-VN" sz="2500" dirty="0" smtClean="0">
                <a:solidFill>
                  <a:srgbClr val="002060"/>
                </a:solidFill>
                <a:latin typeface="Times New Roman" panose="02020603050405020304" pitchFamily="18" charset="0"/>
                <a:ea typeface="Source Sans 3" pitchFamily="34" charset="-122"/>
                <a:cs typeface="Times New Roman" panose="02020603050405020304" pitchFamily="18" charset="0"/>
              </a:rPr>
              <a:t>Lâm </a:t>
            </a:r>
            <a:r>
              <a:rPr lang="vi-VN" sz="2500" dirty="0">
                <a:solidFill>
                  <a:srgbClr val="002060"/>
                </a:solidFill>
                <a:latin typeface="Times New Roman" panose="02020603050405020304" pitchFamily="18" charset="0"/>
                <a:ea typeface="Source Sans 3" pitchFamily="34" charset="-122"/>
                <a:cs typeface="Times New Roman" panose="02020603050405020304" pitchFamily="18" charset="0"/>
              </a:rPr>
              <a:t>Đồng</a:t>
            </a:r>
            <a:r>
              <a:rPr lang="vi-VN" sz="2500" dirty="0" smtClean="0">
                <a:solidFill>
                  <a:srgbClr val="002060"/>
                </a:solidFill>
                <a:latin typeface="Times New Roman" panose="02020603050405020304" pitchFamily="18" charset="0"/>
                <a:ea typeface="Source Sans 3" pitchFamily="34" charset="-122"/>
                <a:cs typeface="Times New Roman" panose="02020603050405020304" pitchFamily="18" charset="0"/>
              </a:rPr>
              <a:t>,…</a:t>
            </a:r>
            <a:endParaRPr lang="en-US" sz="2500" dirty="0">
              <a:solidFill>
                <a:srgbClr val="002060"/>
              </a:solidFill>
              <a:latin typeface="Times New Roman" panose="02020603050405020304" pitchFamily="18" charset="0"/>
              <a:cs typeface="Times New Roman" panose="02020603050405020304" pitchFamily="18" charset="0"/>
            </a:endParaRPr>
          </a:p>
        </p:txBody>
      </p:sp>
      <p:sp>
        <p:nvSpPr>
          <p:cNvPr id="16" name="Text 14"/>
          <p:cNvSpPr/>
          <p:nvPr/>
        </p:nvSpPr>
        <p:spPr>
          <a:xfrm>
            <a:off x="108755" y="890941"/>
            <a:ext cx="11530608" cy="132159"/>
          </a:xfrm>
          <a:prstGeom prst="rect">
            <a:avLst/>
          </a:prstGeom>
          <a:noFill/>
          <a:ln/>
        </p:spPr>
        <p:txBody>
          <a:bodyPr wrap="none" lIns="0" tIns="0" rIns="0" bIns="0" rtlCol="0" anchor="t"/>
          <a:lstStyle/>
          <a:p>
            <a:pPr>
              <a:lnSpc>
                <a:spcPts val="1042"/>
              </a:lnSpc>
            </a:pPr>
            <a:r>
              <a:rPr lang="en-US" sz="625" dirty="0" smtClean="0">
                <a:solidFill>
                  <a:srgbClr val="2B4150"/>
                </a:solidFill>
                <a:latin typeface="Source Sans 3" pitchFamily="34" charset="0"/>
                <a:ea typeface="Source Sans 3" pitchFamily="34" charset="-122"/>
                <a:cs typeface="Source Sans 3" pitchFamily="34" charset="-120"/>
              </a:rPr>
              <a:t>.</a:t>
            </a:r>
            <a:endParaRPr lang="en-US" sz="625" dirty="0"/>
          </a:p>
        </p:txBody>
      </p:sp>
      <p:sp>
        <p:nvSpPr>
          <p:cNvPr id="18" name="Text 15"/>
          <p:cNvSpPr/>
          <p:nvPr/>
        </p:nvSpPr>
        <p:spPr>
          <a:xfrm>
            <a:off x="330696" y="9245699"/>
            <a:ext cx="11530608" cy="132159"/>
          </a:xfrm>
          <a:prstGeom prst="rect">
            <a:avLst/>
          </a:prstGeom>
          <a:noFill/>
          <a:ln/>
        </p:spPr>
        <p:txBody>
          <a:bodyPr wrap="none" lIns="0" tIns="0" rIns="0" bIns="0" rtlCol="0" anchor="t"/>
          <a:lstStyle/>
          <a:p>
            <a:pPr>
              <a:lnSpc>
                <a:spcPts val="1042"/>
              </a:lnSpc>
            </a:pPr>
            <a:r>
              <a:rPr lang="en-US" sz="625" dirty="0">
                <a:solidFill>
                  <a:srgbClr val="2B4150"/>
                </a:solidFill>
                <a:latin typeface="Source Sans 3" pitchFamily="34" charset="0"/>
                <a:ea typeface="Source Sans 3" pitchFamily="34" charset="-122"/>
                <a:cs typeface="Source Sans 3" pitchFamily="34" charset="-120"/>
              </a:rPr>
              <a:t>Lũy kế từ 01/7 đến 04/8/2025, cả nước đã tiếp nhận tổng số </a:t>
            </a:r>
            <a:r>
              <a:rPr lang="en-US" sz="625" b="1" dirty="0">
                <a:solidFill>
                  <a:srgbClr val="2B4150"/>
                </a:solidFill>
                <a:latin typeface="Source Sans 3" pitchFamily="34" charset="0"/>
                <a:ea typeface="Source Sans 3" pitchFamily="34" charset="-122"/>
                <a:cs typeface="Source Sans 3" pitchFamily="34" charset="-120"/>
              </a:rPr>
              <a:t>3.764.448 hồ sơ</a:t>
            </a:r>
            <a:r>
              <a:rPr lang="en-US" sz="625" dirty="0">
                <a:solidFill>
                  <a:srgbClr val="2B4150"/>
                </a:solidFill>
                <a:latin typeface="Source Sans 3" pitchFamily="34" charset="0"/>
                <a:ea typeface="Source Sans 3" pitchFamily="34" charset="-122"/>
                <a:cs typeface="Source Sans 3" pitchFamily="34" charset="-120"/>
              </a:rPr>
              <a:t>, trong đó số hồ sơ trực tuyến là </a:t>
            </a:r>
            <a:r>
              <a:rPr lang="en-US" sz="625" b="1" dirty="0">
                <a:solidFill>
                  <a:srgbClr val="2B4150"/>
                </a:solidFill>
                <a:latin typeface="Source Sans 3" pitchFamily="34" charset="0"/>
                <a:ea typeface="Source Sans 3" pitchFamily="34" charset="-122"/>
                <a:cs typeface="Source Sans 3" pitchFamily="34" charset="-120"/>
              </a:rPr>
              <a:t>2.625.628 (chiếm 69,7%)</a:t>
            </a:r>
            <a:r>
              <a:rPr lang="en-US" sz="625" dirty="0">
                <a:solidFill>
                  <a:srgbClr val="2B4150"/>
                </a:solidFill>
                <a:latin typeface="Source Sans 3" pitchFamily="34" charset="0"/>
                <a:ea typeface="Source Sans 3" pitchFamily="34" charset="-122"/>
                <a:cs typeface="Source Sans 3" pitchFamily="34" charset="-120"/>
              </a:rPr>
              <a:t>. 17 tỉnh, thành phố đã “phủ xanh” hơn 50% số xã, phường, trong đó 7 tỉnh, thành phố hoàn thành 100%.</a:t>
            </a:r>
            <a:endParaRPr lang="en-US" sz="625" dirty="0"/>
          </a:p>
        </p:txBody>
      </p:sp>
      <p:sp>
        <p:nvSpPr>
          <p:cNvPr id="19" name="Rectangle 18"/>
          <p:cNvSpPr/>
          <p:nvPr/>
        </p:nvSpPr>
        <p:spPr>
          <a:xfrm>
            <a:off x="929505" y="1155303"/>
            <a:ext cx="2153154" cy="491481"/>
          </a:xfrm>
          <a:prstGeom prst="rect">
            <a:avLst/>
          </a:prstGeom>
        </p:spPr>
        <p:txBody>
          <a:bodyPr wrap="none">
            <a:spAutoFit/>
          </a:bodyPr>
          <a:lstStyle/>
          <a:p>
            <a:pPr algn="ctr">
              <a:lnSpc>
                <a:spcPts val="2125"/>
              </a:lnSpc>
            </a:pPr>
            <a:r>
              <a:rPr lang="en-US" sz="6000" b="1" dirty="0">
                <a:solidFill>
                  <a:srgbClr val="FF0000"/>
                </a:solidFill>
                <a:latin typeface="MuseoModerno Medium" pitchFamily="34" charset="0"/>
                <a:ea typeface="MuseoModerno Medium" pitchFamily="34" charset="-122"/>
                <a:cs typeface="MuseoModerno Medium" pitchFamily="34" charset="-120"/>
              </a:rPr>
              <a:t>100%</a:t>
            </a:r>
            <a:endParaRPr lang="en-US" sz="6000" b="1" dirty="0">
              <a:solidFill>
                <a:srgbClr val="FF0000"/>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1156" y="5675905"/>
            <a:ext cx="1760844" cy="1173896"/>
          </a:xfrm>
          <a:prstGeom prst="rect">
            <a:avLst/>
          </a:prstGeom>
        </p:spPr>
      </p:pic>
    </p:spTree>
    <p:extLst>
      <p:ext uri="{BB962C8B-B14F-4D97-AF65-F5344CB8AC3E}">
        <p14:creationId xmlns:p14="http://schemas.microsoft.com/office/powerpoint/2010/main" val="4011955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2">
    <p:bg>
      <p:bgPr>
        <a:gradFill flip="none" rotWithShape="0">
          <a:gsLst>
            <a:gs pos="0">
              <a:srgbClr val="F6F8FD"/>
            </a:gs>
            <a:gs pos="48000">
              <a:srgbClr val="ACC1E8">
                <a:alpha val="25000"/>
              </a:srgbClr>
            </a:gs>
            <a:gs pos="83000">
              <a:srgbClr val="ACC1E8"/>
            </a:gs>
            <a:gs pos="100000">
              <a:srgbClr val="C8D5EF"/>
            </a:gs>
          </a:gsLst>
          <a:lin ang="8100000" scaled="1"/>
        </a:gradFill>
        <a:effectLst/>
      </p:bgPr>
    </p:bg>
    <p:spTree>
      <p:nvGrpSpPr>
        <p:cNvPr id="1" name=""/>
        <p:cNvGrpSpPr/>
        <p:nvPr/>
      </p:nvGrpSpPr>
      <p:grpSpPr>
        <a:xfrm>
          <a:off x="0" y="0"/>
          <a:ext cx="0" cy="0"/>
          <a:chOff x="0" y="0"/>
          <a:chExt cx="0" cy="0"/>
        </a:xfrm>
      </p:grpSpPr>
      <p:pic>
        <p:nvPicPr>
          <p:cNvPr id="2" name="Image 0" descr="https://test-kimi-img.moonshot.cn/pub/slides/slides_tmpl/image/25-07-11-18:10:20-d1oe635cmrb5eq9iqbog.jpeg"/>
          <p:cNvPicPr>
            <a:picLocks noChangeAspect="1"/>
          </p:cNvPicPr>
          <p:nvPr/>
        </p:nvPicPr>
        <p:blipFill>
          <a:blip r:embed="rId3">
            <a:alphaModFix amt="9000"/>
          </a:blip>
          <a:stretch>
            <a:fillRect/>
          </a:stretch>
        </p:blipFill>
        <p:spPr>
          <a:xfrm>
            <a:off x="1210197" y="-1176026"/>
            <a:ext cx="12192000" cy="6858000"/>
          </a:xfrm>
          <a:prstGeom prst="rect">
            <a:avLst/>
          </a:prstGeom>
        </p:spPr>
      </p:pic>
      <p:sp>
        <p:nvSpPr>
          <p:cNvPr id="3" name="Text 0"/>
          <p:cNvSpPr/>
          <p:nvPr/>
        </p:nvSpPr>
        <p:spPr>
          <a:xfrm>
            <a:off x="3916392" y="1280720"/>
            <a:ext cx="7672338" cy="2355644"/>
          </a:xfrm>
          <a:prstGeom prst="rect">
            <a:avLst/>
          </a:prstGeom>
          <a:noFill/>
          <a:ln/>
        </p:spPr>
        <p:txBody>
          <a:bodyPr wrap="square" lIns="0" tIns="0" rIns="0" bIns="0" rtlCol="0" anchor="t"/>
          <a:lstStyle/>
          <a:p>
            <a:pPr algn="just">
              <a:spcBef>
                <a:spcPts val="300"/>
              </a:spcBef>
              <a:spcAft>
                <a:spcPts val="300"/>
              </a:spcAft>
            </a:pPr>
            <a:r>
              <a:rPr lang="vi-VN" sz="2000" dirty="0">
                <a:solidFill>
                  <a:srgbClr val="002060"/>
                </a:solidFill>
                <a:latin typeface="Times New Roman" panose="02020603050405020304" pitchFamily="18" charset="0"/>
                <a:ea typeface="Source Sans 3" pitchFamily="34" charset="-122"/>
                <a:cs typeface="Times New Roman" panose="02020603050405020304" pitchFamily="18" charset="0"/>
              </a:rPr>
              <a:t>Các Trung tâm Phục vụ hành chính công tại các địa phương đã đi vào hoạt động, và hầu hết đã vận hành hệ thống phần mềm giải quyết </a:t>
            </a:r>
            <a:r>
              <a:rPr lang="en-US" sz="2000" dirty="0" smtClean="0">
                <a:solidFill>
                  <a:srgbClr val="002060"/>
                </a:solidFill>
                <a:latin typeface="Times New Roman" panose="02020603050405020304" pitchFamily="18" charset="0"/>
                <a:ea typeface="Source Sans 3" pitchFamily="34" charset="-122"/>
                <a:cs typeface="Times New Roman" panose="02020603050405020304" pitchFamily="18" charset="0"/>
              </a:rPr>
              <a:t>TTHC</a:t>
            </a:r>
            <a:r>
              <a:rPr lang="vi-VN" sz="2000"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vi-VN" sz="2000" dirty="0">
                <a:solidFill>
                  <a:srgbClr val="002060"/>
                </a:solidFill>
                <a:latin typeface="Times New Roman" panose="02020603050405020304" pitchFamily="18" charset="0"/>
                <a:ea typeface="Source Sans 3" pitchFamily="34" charset="-122"/>
                <a:cs typeface="Times New Roman" panose="02020603050405020304" pitchFamily="18" charset="0"/>
              </a:rPr>
              <a:t>kết nối, liên thông với Cổng Dịch vụ công Quốc gia, Cơ sở dữ liệu quốc gia về dân cư, cơ sở dữ liệu quốc gia về </a:t>
            </a:r>
            <a:r>
              <a:rPr lang="en-US" sz="2000" dirty="0" smtClean="0">
                <a:solidFill>
                  <a:srgbClr val="002060"/>
                </a:solidFill>
                <a:latin typeface="Times New Roman" panose="02020603050405020304" pitchFamily="18" charset="0"/>
                <a:ea typeface="Source Sans 3" pitchFamily="34" charset="-122"/>
                <a:cs typeface="Times New Roman" panose="02020603050405020304" pitchFamily="18" charset="0"/>
              </a:rPr>
              <a:t>TTHC</a:t>
            </a:r>
            <a:r>
              <a:rPr lang="vi-VN" sz="2000"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vi-VN" sz="2000" dirty="0">
                <a:solidFill>
                  <a:srgbClr val="002060"/>
                </a:solidFill>
                <a:latin typeface="Times New Roman" panose="02020603050405020304" pitchFamily="18" charset="0"/>
                <a:ea typeface="Source Sans 3" pitchFamily="34" charset="-122"/>
                <a:cs typeface="Times New Roman" panose="02020603050405020304" pitchFamily="18" charset="0"/>
              </a:rPr>
              <a:t>Nhiều địa phương đã triển khai sử dụng dịch vụ công trực tuyến mức độ 3-4, thanh toán điện tử,…</a:t>
            </a:r>
            <a:endParaRPr lang="en-US" sz="2000" dirty="0">
              <a:solidFill>
                <a:srgbClr val="002060"/>
              </a:solidFill>
              <a:latin typeface="Times New Roman" panose="02020603050405020304" pitchFamily="18" charset="0"/>
              <a:ea typeface="Source Sans 3" pitchFamily="34" charset="-122"/>
              <a:cs typeface="Times New Roman" panose="02020603050405020304" pitchFamily="18" charset="0"/>
            </a:endParaRPr>
          </a:p>
        </p:txBody>
      </p:sp>
      <p:sp>
        <p:nvSpPr>
          <p:cNvPr id="8" name="Text 5"/>
          <p:cNvSpPr/>
          <p:nvPr/>
        </p:nvSpPr>
        <p:spPr>
          <a:xfrm>
            <a:off x="3934377" y="3028283"/>
            <a:ext cx="6366328" cy="480976"/>
          </a:xfrm>
          <a:prstGeom prst="rect">
            <a:avLst/>
          </a:prstGeom>
          <a:noFill/>
          <a:ln/>
        </p:spPr>
        <p:txBody>
          <a:bodyPr wrap="square" lIns="0" tIns="0" rIns="0" bIns="0" rtlCol="0" anchor="ctr"/>
          <a:lstStyle/>
          <a:p>
            <a:pPr algn="just">
              <a:spcBef>
                <a:spcPts val="300"/>
              </a:spcBef>
              <a:spcAft>
                <a:spcPts val="300"/>
              </a:spcAft>
            </a:pPr>
            <a:r>
              <a:rPr lang="es-ES" sz="2000" b="1" dirty="0" err="1">
                <a:solidFill>
                  <a:srgbClr val="002060"/>
                </a:solidFill>
                <a:latin typeface="Times New Roman" panose="02020603050405020304" pitchFamily="18" charset="0"/>
                <a:cs typeface="Times New Roman" panose="02020603050405020304" pitchFamily="18" charset="0"/>
              </a:rPr>
              <a:t>Một</a:t>
            </a:r>
            <a:r>
              <a:rPr lang="es-ES" sz="2000" b="1" dirty="0">
                <a:solidFill>
                  <a:srgbClr val="002060"/>
                </a:solidFill>
                <a:latin typeface="Times New Roman" panose="02020603050405020304" pitchFamily="18" charset="0"/>
                <a:cs typeface="Times New Roman" panose="02020603050405020304" pitchFamily="18" charset="0"/>
              </a:rPr>
              <a:t> </a:t>
            </a:r>
            <a:r>
              <a:rPr lang="es-ES" sz="2000" b="1" dirty="0" err="1">
                <a:solidFill>
                  <a:srgbClr val="002060"/>
                </a:solidFill>
                <a:latin typeface="Times New Roman" panose="02020603050405020304" pitchFamily="18" charset="0"/>
                <a:cs typeface="Times New Roman" panose="02020603050405020304" pitchFamily="18" charset="0"/>
              </a:rPr>
              <a:t>số</a:t>
            </a:r>
            <a:r>
              <a:rPr lang="es-ES" sz="2000" b="1" dirty="0">
                <a:solidFill>
                  <a:srgbClr val="002060"/>
                </a:solidFill>
                <a:latin typeface="Times New Roman" panose="02020603050405020304" pitchFamily="18" charset="0"/>
                <a:cs typeface="Times New Roman" panose="02020603050405020304" pitchFamily="18" charset="0"/>
              </a:rPr>
              <a:t> </a:t>
            </a:r>
            <a:r>
              <a:rPr lang="es-ES" sz="2000" b="1" dirty="0" err="1">
                <a:solidFill>
                  <a:srgbClr val="002060"/>
                </a:solidFill>
                <a:latin typeface="Times New Roman" panose="02020603050405020304" pitchFamily="18" charset="0"/>
                <a:cs typeface="Times New Roman" panose="02020603050405020304" pitchFamily="18" charset="0"/>
              </a:rPr>
              <a:t>địa</a:t>
            </a:r>
            <a:r>
              <a:rPr lang="es-ES" sz="2000" b="1" dirty="0">
                <a:solidFill>
                  <a:srgbClr val="002060"/>
                </a:solidFill>
                <a:latin typeface="Times New Roman" panose="02020603050405020304" pitchFamily="18" charset="0"/>
                <a:cs typeface="Times New Roman" panose="02020603050405020304" pitchFamily="18" charset="0"/>
              </a:rPr>
              <a:t> </a:t>
            </a:r>
            <a:r>
              <a:rPr lang="es-ES" sz="2000" b="1" dirty="0" err="1">
                <a:solidFill>
                  <a:srgbClr val="002060"/>
                </a:solidFill>
                <a:latin typeface="Times New Roman" panose="02020603050405020304" pitchFamily="18" charset="0"/>
                <a:cs typeface="Times New Roman" panose="02020603050405020304" pitchFamily="18" charset="0"/>
              </a:rPr>
              <a:t>phương</a:t>
            </a:r>
            <a:r>
              <a:rPr lang="es-ES" sz="2000" b="1" dirty="0">
                <a:solidFill>
                  <a:srgbClr val="002060"/>
                </a:solidFill>
                <a:latin typeface="Times New Roman" panose="02020603050405020304" pitchFamily="18" charset="0"/>
                <a:cs typeface="Times New Roman" panose="02020603050405020304" pitchFamily="18" charset="0"/>
              </a:rPr>
              <a:t> </a:t>
            </a:r>
            <a:r>
              <a:rPr lang="es-ES" sz="2000" b="1" dirty="0" err="1">
                <a:solidFill>
                  <a:srgbClr val="002060"/>
                </a:solidFill>
                <a:latin typeface="Times New Roman" panose="02020603050405020304" pitchFamily="18" charset="0"/>
                <a:cs typeface="Times New Roman" panose="02020603050405020304" pitchFamily="18" charset="0"/>
              </a:rPr>
              <a:t>có</a:t>
            </a:r>
            <a:r>
              <a:rPr lang="es-ES" sz="2000" b="1" dirty="0">
                <a:solidFill>
                  <a:srgbClr val="002060"/>
                </a:solidFill>
                <a:latin typeface="Times New Roman" panose="02020603050405020304" pitchFamily="18" charset="0"/>
                <a:cs typeface="Times New Roman" panose="02020603050405020304" pitchFamily="18" charset="0"/>
              </a:rPr>
              <a:t> </a:t>
            </a:r>
            <a:r>
              <a:rPr lang="es-ES" sz="2000" b="1" dirty="0" err="1">
                <a:solidFill>
                  <a:srgbClr val="002060"/>
                </a:solidFill>
                <a:latin typeface="Times New Roman" panose="02020603050405020304" pitchFamily="18" charset="0"/>
                <a:cs typeface="Times New Roman" panose="02020603050405020304" pitchFamily="18" charset="0"/>
              </a:rPr>
              <a:t>cách</a:t>
            </a:r>
            <a:r>
              <a:rPr lang="es-ES" sz="2000" b="1" dirty="0">
                <a:solidFill>
                  <a:srgbClr val="002060"/>
                </a:solidFill>
                <a:latin typeface="Times New Roman" panose="02020603050405020304" pitchFamily="18" charset="0"/>
                <a:cs typeface="Times New Roman" panose="02020603050405020304" pitchFamily="18" charset="0"/>
              </a:rPr>
              <a:t> </a:t>
            </a:r>
            <a:r>
              <a:rPr lang="es-ES" sz="2000" b="1" dirty="0" err="1">
                <a:solidFill>
                  <a:srgbClr val="002060"/>
                </a:solidFill>
                <a:latin typeface="Times New Roman" panose="02020603050405020304" pitchFamily="18" charset="0"/>
                <a:cs typeface="Times New Roman" panose="02020603050405020304" pitchFamily="18" charset="0"/>
              </a:rPr>
              <a:t>làm</a:t>
            </a:r>
            <a:r>
              <a:rPr lang="es-ES" sz="2000" b="1" dirty="0">
                <a:solidFill>
                  <a:srgbClr val="002060"/>
                </a:solidFill>
                <a:latin typeface="Times New Roman" panose="02020603050405020304" pitchFamily="18" charset="0"/>
                <a:cs typeface="Times New Roman" panose="02020603050405020304" pitchFamily="18" charset="0"/>
              </a:rPr>
              <a:t> </a:t>
            </a:r>
            <a:r>
              <a:rPr lang="es-ES" sz="2000" b="1" dirty="0" err="1">
                <a:solidFill>
                  <a:srgbClr val="002060"/>
                </a:solidFill>
                <a:latin typeface="Times New Roman" panose="02020603050405020304" pitchFamily="18" charset="0"/>
                <a:cs typeface="Times New Roman" panose="02020603050405020304" pitchFamily="18" charset="0"/>
              </a:rPr>
              <a:t>sáng</a:t>
            </a:r>
            <a:r>
              <a:rPr lang="es-ES" sz="2000" b="1" dirty="0">
                <a:solidFill>
                  <a:srgbClr val="002060"/>
                </a:solidFill>
                <a:latin typeface="Times New Roman" panose="02020603050405020304" pitchFamily="18" charset="0"/>
                <a:cs typeface="Times New Roman" panose="02020603050405020304" pitchFamily="18" charset="0"/>
              </a:rPr>
              <a:t> </a:t>
            </a:r>
            <a:r>
              <a:rPr lang="es-ES" sz="2000" b="1" dirty="0" err="1">
                <a:solidFill>
                  <a:srgbClr val="002060"/>
                </a:solidFill>
                <a:latin typeface="Times New Roman" panose="02020603050405020304" pitchFamily="18" charset="0"/>
                <a:cs typeface="Times New Roman" panose="02020603050405020304" pitchFamily="18" charset="0"/>
              </a:rPr>
              <a:t>tạo</a:t>
            </a:r>
            <a:r>
              <a:rPr lang="es-ES" sz="2000" b="1" dirty="0">
                <a:solidFill>
                  <a:srgbClr val="002060"/>
                </a:solidFill>
                <a:latin typeface="Times New Roman" panose="02020603050405020304" pitchFamily="18" charset="0"/>
                <a:cs typeface="Times New Roman" panose="02020603050405020304" pitchFamily="18" charset="0"/>
              </a:rPr>
              <a:t> </a:t>
            </a:r>
            <a:r>
              <a:rPr lang="es-ES" sz="2000" b="1" dirty="0" err="1">
                <a:solidFill>
                  <a:srgbClr val="002060"/>
                </a:solidFill>
                <a:latin typeface="Times New Roman" panose="02020603050405020304" pitchFamily="18" charset="0"/>
                <a:cs typeface="Times New Roman" panose="02020603050405020304" pitchFamily="18" charset="0"/>
              </a:rPr>
              <a:t>và</a:t>
            </a:r>
            <a:r>
              <a:rPr lang="es-ES" sz="2000" b="1" dirty="0">
                <a:solidFill>
                  <a:srgbClr val="002060"/>
                </a:solidFill>
                <a:latin typeface="Times New Roman" panose="02020603050405020304" pitchFamily="18" charset="0"/>
                <a:cs typeface="Times New Roman" panose="02020603050405020304" pitchFamily="18" charset="0"/>
              </a:rPr>
              <a:t> </a:t>
            </a:r>
            <a:r>
              <a:rPr lang="es-ES" sz="2000" b="1" dirty="0" err="1">
                <a:solidFill>
                  <a:srgbClr val="002060"/>
                </a:solidFill>
                <a:latin typeface="Times New Roman" panose="02020603050405020304" pitchFamily="18" charset="0"/>
                <a:cs typeface="Times New Roman" panose="02020603050405020304" pitchFamily="18" charset="0"/>
              </a:rPr>
              <a:t>hiệu</a:t>
            </a:r>
            <a:r>
              <a:rPr lang="es-ES" sz="2000" b="1" dirty="0">
                <a:solidFill>
                  <a:srgbClr val="002060"/>
                </a:solidFill>
                <a:latin typeface="Times New Roman" panose="02020603050405020304" pitchFamily="18" charset="0"/>
                <a:cs typeface="Times New Roman" panose="02020603050405020304" pitchFamily="18" charset="0"/>
              </a:rPr>
              <a:t> </a:t>
            </a:r>
            <a:r>
              <a:rPr lang="es-ES" sz="2000" b="1" dirty="0" err="1">
                <a:solidFill>
                  <a:srgbClr val="002060"/>
                </a:solidFill>
                <a:latin typeface="Times New Roman" panose="02020603050405020304" pitchFamily="18" charset="0"/>
                <a:cs typeface="Times New Roman" panose="02020603050405020304" pitchFamily="18" charset="0"/>
              </a:rPr>
              <a:t>quả</a:t>
            </a:r>
            <a:endParaRPr lang="en-US" sz="2000" b="1" dirty="0">
              <a:solidFill>
                <a:srgbClr val="002060"/>
              </a:solidFill>
              <a:latin typeface="Times New Roman" panose="02020603050405020304" pitchFamily="18" charset="0"/>
              <a:cs typeface="Times New Roman" panose="02020603050405020304" pitchFamily="18" charset="0"/>
            </a:endParaRPr>
          </a:p>
        </p:txBody>
      </p:sp>
      <p:pic>
        <p:nvPicPr>
          <p:cNvPr id="9" name="Image 1" descr="https://test-kimi-img.moonshot.cn/pub/slides/slides_tmpl/image/25-07-11-18:10:10-d1oe60lcmrb5eq9iqajg.png"/>
          <p:cNvPicPr>
            <a:picLocks noChangeAspect="1"/>
          </p:cNvPicPr>
          <p:nvPr/>
        </p:nvPicPr>
        <p:blipFill>
          <a:blip r:embed="rId4">
            <a:alphaModFix amt="36000"/>
          </a:blip>
          <a:stretch>
            <a:fillRect/>
          </a:stretch>
        </p:blipFill>
        <p:spPr>
          <a:xfrm rot="10980000">
            <a:off x="10433050" y="387985"/>
            <a:ext cx="1354455" cy="1354455"/>
          </a:xfrm>
          <a:prstGeom prst="rect">
            <a:avLst/>
          </a:prstGeom>
        </p:spPr>
      </p:pic>
      <p:pic>
        <p:nvPicPr>
          <p:cNvPr id="10" name="Image 2" descr="https://test-kimi-img.moonshot.cn/pub/slides/slides_tmpl/image/25-07-11-18:10:10-d1oe60lcmrb5eq9iqajg.png"/>
          <p:cNvPicPr>
            <a:picLocks noChangeAspect="1"/>
          </p:cNvPicPr>
          <p:nvPr/>
        </p:nvPicPr>
        <p:blipFill>
          <a:blip r:embed="rId4">
            <a:alphaModFix amt="36000"/>
          </a:blip>
          <a:stretch>
            <a:fillRect/>
          </a:stretch>
        </p:blipFill>
        <p:spPr>
          <a:xfrm rot="14580000">
            <a:off x="10534347" y="5269904"/>
            <a:ext cx="1354455" cy="1354455"/>
          </a:xfrm>
          <a:prstGeom prst="rect">
            <a:avLst/>
          </a:prstGeom>
        </p:spPr>
      </p:pic>
      <p:pic>
        <p:nvPicPr>
          <p:cNvPr id="14" name="Image 6" descr="https://test-kimi-img.moonshot.cn/pub/slides/slides_tmpl/image/25-07-11-18:10:20-d1oe635cmrb5eq9iqbq0.jpeg"/>
          <p:cNvPicPr>
            <a:picLocks noChangeAspect="1"/>
          </p:cNvPicPr>
          <p:nvPr/>
        </p:nvPicPr>
        <p:blipFill>
          <a:blip r:embed="rId5"/>
          <a:stretch>
            <a:fillRect/>
          </a:stretch>
        </p:blipFill>
        <p:spPr>
          <a:xfrm>
            <a:off x="0" y="0"/>
            <a:ext cx="3375117" cy="6858000"/>
          </a:xfrm>
          <a:prstGeom prst="rect">
            <a:avLst/>
          </a:prstGeom>
        </p:spPr>
      </p:pic>
      <p:sp>
        <p:nvSpPr>
          <p:cNvPr id="15" name="Text 6"/>
          <p:cNvSpPr/>
          <p:nvPr/>
        </p:nvSpPr>
        <p:spPr>
          <a:xfrm>
            <a:off x="3375117" y="435709"/>
            <a:ext cx="8644913" cy="622935"/>
          </a:xfrm>
          <a:prstGeom prst="rect">
            <a:avLst/>
          </a:prstGeom>
          <a:noFill/>
          <a:ln/>
        </p:spPr>
        <p:txBody>
          <a:bodyPr wrap="square" lIns="91440" tIns="45720" rIns="91440" bIns="45720" rtlCol="0" anchor="ctr"/>
          <a:lstStyle/>
          <a:p>
            <a:pPr algn="ctr"/>
            <a:r>
              <a:rPr lang="en-US" sz="2800" b="1" dirty="0" smtClean="0">
                <a:solidFill>
                  <a:srgbClr val="1E386B"/>
                </a:solidFill>
                <a:latin typeface="Times New Roman" panose="02020603050405020304" pitchFamily="18" charset="0"/>
                <a:ea typeface="MiSans" pitchFamily="34" charset="-122"/>
                <a:cs typeface="Times New Roman" panose="02020603050405020304" pitchFamily="18" charset="0"/>
              </a:rPr>
              <a:t>2.3. </a:t>
            </a:r>
            <a:r>
              <a:rPr lang="en-US" sz="2800" b="1" dirty="0" err="1">
                <a:solidFill>
                  <a:srgbClr val="124E73"/>
                </a:solidFill>
                <a:latin typeface="Times New Roman" panose="02020603050405020304" pitchFamily="18" charset="0"/>
                <a:ea typeface="MuseoModerno Medium" pitchFamily="34" charset="-122"/>
                <a:cs typeface="Times New Roman" panose="02020603050405020304" pitchFamily="18" charset="0"/>
              </a:rPr>
              <a:t>Tiếp</a:t>
            </a:r>
            <a:r>
              <a:rPr lang="en-US" sz="2800" b="1" dirty="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2800" b="1" dirty="0" err="1">
                <a:solidFill>
                  <a:srgbClr val="124E73"/>
                </a:solidFill>
                <a:latin typeface="Times New Roman" panose="02020603050405020304" pitchFamily="18" charset="0"/>
                <a:ea typeface="MuseoModerno Medium" pitchFamily="34" charset="-122"/>
                <a:cs typeface="Times New Roman" panose="02020603050405020304" pitchFamily="18" charset="0"/>
              </a:rPr>
              <a:t>nhận</a:t>
            </a:r>
            <a:r>
              <a:rPr lang="en-US" sz="2800" b="1" dirty="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2800" b="1" dirty="0" err="1">
                <a:solidFill>
                  <a:srgbClr val="124E73"/>
                </a:solidFill>
                <a:latin typeface="Times New Roman" panose="02020603050405020304" pitchFamily="18" charset="0"/>
                <a:ea typeface="MuseoModerno Medium" pitchFamily="34" charset="-122"/>
                <a:cs typeface="Times New Roman" panose="02020603050405020304" pitchFamily="18" charset="0"/>
              </a:rPr>
              <a:t>giải</a:t>
            </a:r>
            <a:r>
              <a:rPr lang="en-US" sz="2800" b="1" dirty="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2800" b="1" dirty="0" err="1">
                <a:solidFill>
                  <a:srgbClr val="124E73"/>
                </a:solidFill>
                <a:latin typeface="Times New Roman" panose="02020603050405020304" pitchFamily="18" charset="0"/>
                <a:ea typeface="MuseoModerno Medium" pitchFamily="34" charset="-122"/>
                <a:cs typeface="Times New Roman" panose="02020603050405020304" pitchFamily="18" charset="0"/>
              </a:rPr>
              <a:t>quyết</a:t>
            </a:r>
            <a:r>
              <a:rPr lang="en-US" sz="2800" b="1" dirty="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28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TTHC </a:t>
            </a:r>
            <a:r>
              <a:rPr lang="en-US" sz="28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và</a:t>
            </a:r>
            <a:r>
              <a:rPr lang="en-US" sz="28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endParaRPr lang="en-US" sz="28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endParaRPr>
          </a:p>
          <a:p>
            <a:pPr algn="ctr"/>
            <a:r>
              <a:rPr lang="en-US" sz="28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chuyển</a:t>
            </a:r>
            <a:r>
              <a:rPr lang="en-US" sz="28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2800" b="1" dirty="0" err="1">
                <a:solidFill>
                  <a:srgbClr val="124E73"/>
                </a:solidFill>
                <a:latin typeface="Times New Roman" panose="02020603050405020304" pitchFamily="18" charset="0"/>
                <a:ea typeface="MuseoModerno Medium" pitchFamily="34" charset="-122"/>
                <a:cs typeface="Times New Roman" panose="02020603050405020304" pitchFamily="18" charset="0"/>
              </a:rPr>
              <a:t>đổi</a:t>
            </a:r>
            <a:r>
              <a:rPr lang="en-US" sz="2800" b="1" dirty="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2800" b="1" dirty="0" err="1">
                <a:solidFill>
                  <a:srgbClr val="124E73"/>
                </a:solidFill>
                <a:latin typeface="Times New Roman" panose="02020603050405020304" pitchFamily="18" charset="0"/>
                <a:ea typeface="MuseoModerno Medium" pitchFamily="34" charset="-122"/>
                <a:cs typeface="Times New Roman" panose="02020603050405020304" pitchFamily="18" charset="0"/>
              </a:rPr>
              <a:t>số</a:t>
            </a:r>
            <a:endParaRPr lang="en-US" sz="2800" b="1" dirty="0">
              <a:latin typeface="Times New Roman" panose="02020603050405020304" pitchFamily="18" charset="0"/>
              <a:cs typeface="Times New Roman" panose="02020603050405020304" pitchFamily="18" charset="0"/>
            </a:endParaRPr>
          </a:p>
        </p:txBody>
      </p:sp>
      <p:sp>
        <p:nvSpPr>
          <p:cNvPr id="16" name="Rectangle 15"/>
          <p:cNvSpPr/>
          <p:nvPr/>
        </p:nvSpPr>
        <p:spPr>
          <a:xfrm>
            <a:off x="3590790" y="3472435"/>
            <a:ext cx="8231231" cy="3247043"/>
          </a:xfrm>
          <a:prstGeom prst="rect">
            <a:avLst/>
          </a:prstGeom>
        </p:spPr>
        <p:txBody>
          <a:bodyPr wrap="square">
            <a:spAutoFit/>
          </a:bodyPr>
          <a:lstStyle/>
          <a:p>
            <a:pPr marL="342900" indent="-342900" algn="just">
              <a:spcBef>
                <a:spcPts val="300"/>
              </a:spcBef>
              <a:spcAft>
                <a:spcPts val="300"/>
              </a:spcAft>
              <a:buFont typeface="Arial" panose="020B0604020202020204" pitchFamily="34" charset="0"/>
              <a:buChar char="•"/>
            </a:pPr>
            <a:r>
              <a:rPr lang="en-US" sz="1900" dirty="0" err="1">
                <a:solidFill>
                  <a:srgbClr val="002060"/>
                </a:solidFill>
                <a:latin typeface="Times New Roman" panose="02020603050405020304" pitchFamily="18" charset="0"/>
                <a:cs typeface="Times New Roman" panose="02020603050405020304" pitchFamily="18" charset="0"/>
              </a:rPr>
              <a:t>Tỉnh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Lâm</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Đồng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bố</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trí</a:t>
            </a:r>
            <a:r>
              <a:rPr lang="en-US" sz="1900" dirty="0">
                <a:solidFill>
                  <a:srgbClr val="002060"/>
                </a:solidFill>
                <a:latin typeface="Times New Roman" panose="02020603050405020304" pitchFamily="18" charset="0"/>
                <a:cs typeface="Times New Roman" panose="02020603050405020304" pitchFamily="18" charset="0"/>
              </a:rPr>
              <a:t> 53 </a:t>
            </a:r>
            <a:r>
              <a:rPr lang="en-US" sz="1900" dirty="0" err="1">
                <a:solidFill>
                  <a:srgbClr val="002060"/>
                </a:solidFill>
                <a:latin typeface="Times New Roman" panose="02020603050405020304" pitchFamily="18" charset="0"/>
                <a:cs typeface="Times New Roman" panose="02020603050405020304" pitchFamily="18" charset="0"/>
              </a:rPr>
              <a:t>cán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bộ</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công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chức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viên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chức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có</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trình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độ</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đại</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học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trở</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lên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chuyên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ngành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công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nghệ</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thông</a:t>
            </a:r>
            <a:r>
              <a:rPr lang="en-US" sz="1900" dirty="0">
                <a:solidFill>
                  <a:srgbClr val="002060"/>
                </a:solidFill>
                <a:latin typeface="Times New Roman" panose="02020603050405020304" pitchFamily="18" charset="0"/>
                <a:cs typeface="Times New Roman" panose="02020603050405020304" pitchFamily="18" charset="0"/>
              </a:rPr>
              <a:t> tin (</a:t>
            </a:r>
            <a:r>
              <a:rPr lang="en-US" sz="1900" dirty="0" err="1">
                <a:solidFill>
                  <a:srgbClr val="002060"/>
                </a:solidFill>
                <a:latin typeface="Times New Roman" panose="02020603050405020304" pitchFamily="18" charset="0"/>
                <a:cs typeface="Times New Roman" panose="02020603050405020304" pitchFamily="18" charset="0"/>
              </a:rPr>
              <a:t>tại</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cấp</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tỉnh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và</a:t>
            </a:r>
            <a:r>
              <a:rPr lang="en-US" sz="1900" dirty="0">
                <a:solidFill>
                  <a:srgbClr val="002060"/>
                </a:solidFill>
                <a:latin typeface="Times New Roman" panose="02020603050405020304" pitchFamily="18" charset="0"/>
                <a:cs typeface="Times New Roman" panose="02020603050405020304" pitchFamily="18" charset="0"/>
              </a:rPr>
              <a:t> 136 </a:t>
            </a:r>
            <a:r>
              <a:rPr lang="en-US" sz="1900" dirty="0" err="1">
                <a:solidFill>
                  <a:srgbClr val="002060"/>
                </a:solidFill>
                <a:latin typeface="Times New Roman" panose="02020603050405020304" pitchFamily="18" charset="0"/>
                <a:cs typeface="Times New Roman" panose="02020603050405020304" pitchFamily="18" charset="0"/>
              </a:rPr>
              <a:t>cán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bộ</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công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chức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viên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chức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smtClean="0">
                <a:solidFill>
                  <a:srgbClr val="002060"/>
                </a:solidFill>
                <a:latin typeface="Times New Roman" panose="02020603050405020304" pitchFamily="18" charset="0"/>
                <a:cs typeface="Times New Roman" panose="02020603050405020304" pitchFamily="18" charset="0"/>
              </a:rPr>
              <a:t>(</a:t>
            </a:r>
            <a:r>
              <a:rPr lang="en-US" sz="1900" dirty="0" err="1">
                <a:solidFill>
                  <a:srgbClr val="002060"/>
                </a:solidFill>
                <a:latin typeface="Times New Roman" panose="02020603050405020304" pitchFamily="18" charset="0"/>
                <a:cs typeface="Times New Roman" panose="02020603050405020304" pitchFamily="18" charset="0"/>
              </a:rPr>
              <a:t>tại</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cấp</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xã</a:t>
            </a:r>
            <a:r>
              <a:rPr lang="en-US" sz="1900" dirty="0">
                <a:solidFill>
                  <a:srgbClr val="002060"/>
                </a:solidFill>
                <a:latin typeface="Times New Roman" panose="02020603050405020304" pitchFamily="18" charset="0"/>
                <a:cs typeface="Times New Roman" panose="02020603050405020304" pitchFamily="18" charset="0"/>
              </a:rPr>
              <a:t>); </a:t>
            </a:r>
          </a:p>
          <a:p>
            <a:pPr marL="342900" indent="-342900" algn="just">
              <a:spcBef>
                <a:spcPts val="300"/>
              </a:spcBef>
              <a:spcAft>
                <a:spcPts val="300"/>
              </a:spcAft>
              <a:buFont typeface="Arial" panose="020B0604020202020204" pitchFamily="34" charset="0"/>
              <a:buChar char="•"/>
            </a:pPr>
            <a:r>
              <a:rPr lang="en-US" sz="1900" dirty="0" err="1">
                <a:solidFill>
                  <a:srgbClr val="002060"/>
                </a:solidFill>
                <a:latin typeface="Times New Roman" panose="02020603050405020304" pitchFamily="18" charset="0"/>
                <a:cs typeface="Times New Roman" panose="02020603050405020304" pitchFamily="18" charset="0"/>
              </a:rPr>
              <a:t>Thành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phố</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Đà</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Nẵng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smtClean="0">
                <a:solidFill>
                  <a:srgbClr val="002060"/>
                </a:solidFill>
                <a:latin typeface="Times New Roman" panose="02020603050405020304" pitchFamily="18" charset="0"/>
                <a:cs typeface="Times New Roman" panose="02020603050405020304" pitchFamily="18" charset="0"/>
              </a:rPr>
              <a:t>làm</a:t>
            </a:r>
            <a:r>
              <a:rPr lang="en-US" sz="1900" dirty="0" smtClean="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việc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với</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Trường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Đại</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học</a:t>
            </a:r>
            <a:r>
              <a:rPr lang="en-US" sz="1900" dirty="0">
                <a:solidFill>
                  <a:srgbClr val="002060"/>
                </a:solidFill>
                <a:latin typeface="Times New Roman" panose="02020603050405020304" pitchFamily="18" charset="0"/>
                <a:cs typeface="Times New Roman" panose="02020603050405020304" pitchFamily="18" charset="0"/>
              </a:rPr>
              <a:t> FPT, </a:t>
            </a:r>
            <a:r>
              <a:rPr lang="en-US" sz="1900" dirty="0" err="1">
                <a:solidFill>
                  <a:srgbClr val="002060"/>
                </a:solidFill>
                <a:latin typeface="Times New Roman" panose="02020603050405020304" pitchFamily="18" charset="0"/>
                <a:cs typeface="Times New Roman" panose="02020603050405020304" pitchFamily="18" charset="0"/>
              </a:rPr>
              <a:t>Trường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Đại</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học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Công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nghệ</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Thông</a:t>
            </a:r>
            <a:r>
              <a:rPr lang="en-US" sz="1900" dirty="0">
                <a:solidFill>
                  <a:srgbClr val="002060"/>
                </a:solidFill>
                <a:latin typeface="Times New Roman" panose="02020603050405020304" pitchFamily="18" charset="0"/>
                <a:cs typeface="Times New Roman" panose="02020603050405020304" pitchFamily="18" charset="0"/>
              </a:rPr>
              <a:t> tin </a:t>
            </a:r>
            <a:r>
              <a:rPr lang="en-US" sz="1900" dirty="0" err="1">
                <a:solidFill>
                  <a:srgbClr val="002060"/>
                </a:solidFill>
                <a:latin typeface="Times New Roman" panose="02020603050405020304" pitchFamily="18" charset="0"/>
                <a:cs typeface="Times New Roman" panose="02020603050405020304" pitchFamily="18" charset="0"/>
              </a:rPr>
              <a:t>và</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Truyền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thông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Việt</a:t>
            </a:r>
            <a:r>
              <a:rPr lang="en-US" sz="1900" dirty="0">
                <a:solidFill>
                  <a:srgbClr val="002060"/>
                </a:solidFill>
                <a:latin typeface="Times New Roman" panose="02020603050405020304" pitchFamily="18" charset="0"/>
                <a:cs typeface="Times New Roman" panose="02020603050405020304" pitchFamily="18" charset="0"/>
              </a:rPr>
              <a:t> – </a:t>
            </a:r>
            <a:r>
              <a:rPr lang="en-US" sz="1900" dirty="0" err="1">
                <a:solidFill>
                  <a:srgbClr val="002060"/>
                </a:solidFill>
                <a:latin typeface="Times New Roman" panose="02020603050405020304" pitchFamily="18" charset="0"/>
                <a:cs typeface="Times New Roman" panose="02020603050405020304" pitchFamily="18" charset="0"/>
              </a:rPr>
              <a:t>Hàn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để</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thực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hiện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tiếp</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nhận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khoảng</a:t>
            </a:r>
            <a:r>
              <a:rPr lang="en-US" sz="1900" dirty="0">
                <a:solidFill>
                  <a:srgbClr val="002060"/>
                </a:solidFill>
                <a:latin typeface="Times New Roman" panose="02020603050405020304" pitchFamily="18" charset="0"/>
                <a:cs typeface="Times New Roman" panose="02020603050405020304" pitchFamily="18" charset="0"/>
              </a:rPr>
              <a:t> 200 </a:t>
            </a:r>
            <a:r>
              <a:rPr lang="en-US" sz="1900" dirty="0" err="1">
                <a:solidFill>
                  <a:srgbClr val="002060"/>
                </a:solidFill>
                <a:latin typeface="Times New Roman" panose="02020603050405020304" pitchFamily="18" charset="0"/>
                <a:cs typeface="Times New Roman" panose="02020603050405020304" pitchFamily="18" charset="0"/>
              </a:rPr>
              <a:t>sinh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viên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năm</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cuối</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ngành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công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nghệ</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thông</a:t>
            </a:r>
            <a:r>
              <a:rPr lang="en-US" sz="1900" dirty="0">
                <a:solidFill>
                  <a:srgbClr val="002060"/>
                </a:solidFill>
                <a:latin typeface="Times New Roman" panose="02020603050405020304" pitchFamily="18" charset="0"/>
                <a:cs typeface="Times New Roman" panose="02020603050405020304" pitchFamily="18" charset="0"/>
              </a:rPr>
              <a:t> tin </a:t>
            </a:r>
            <a:r>
              <a:rPr lang="en-US" sz="1900" dirty="0" err="1">
                <a:solidFill>
                  <a:srgbClr val="002060"/>
                </a:solidFill>
                <a:latin typeface="Times New Roman" panose="02020603050405020304" pitchFamily="18" charset="0"/>
                <a:cs typeface="Times New Roman" panose="02020603050405020304" pitchFamily="18" charset="0"/>
              </a:rPr>
              <a:t>về</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hỗ</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trợ</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cho</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các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xã</a:t>
            </a:r>
            <a:r>
              <a:rPr lang="en-US" sz="1900" dirty="0">
                <a:solidFill>
                  <a:srgbClr val="002060"/>
                </a:solidFill>
                <a:latin typeface="Times New Roman" panose="02020603050405020304" pitchFamily="18" charset="0"/>
                <a:cs typeface="Times New Roman" panose="02020603050405020304" pitchFamily="18" charset="0"/>
              </a:rPr>
              <a:t>; </a:t>
            </a:r>
          </a:p>
          <a:p>
            <a:pPr marL="342900" indent="-342900" algn="just">
              <a:spcBef>
                <a:spcPts val="300"/>
              </a:spcBef>
              <a:spcAft>
                <a:spcPts val="300"/>
              </a:spcAft>
              <a:buFont typeface="Arial" panose="020B0604020202020204" pitchFamily="34" charset="0"/>
              <a:buChar char="•"/>
            </a:pPr>
            <a:r>
              <a:rPr lang="en-US" sz="1900" dirty="0" err="1">
                <a:solidFill>
                  <a:srgbClr val="002060"/>
                </a:solidFill>
                <a:latin typeface="Times New Roman" panose="02020603050405020304" pitchFamily="18" charset="0"/>
                <a:cs typeface="Times New Roman" panose="02020603050405020304" pitchFamily="18" charset="0"/>
              </a:rPr>
              <a:t>Tỉnh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Thái</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Nguyên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smtClean="0">
                <a:solidFill>
                  <a:srgbClr val="002060"/>
                </a:solidFill>
                <a:latin typeface="Times New Roman" panose="02020603050405020304" pitchFamily="18" charset="0"/>
                <a:cs typeface="Times New Roman" panose="02020603050405020304" pitchFamily="18" charset="0"/>
              </a:rPr>
              <a:t>phối</a:t>
            </a:r>
            <a:r>
              <a:rPr lang="en-US" sz="1900" dirty="0" smtClean="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hợp</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với</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Tổng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công</a:t>
            </a:r>
            <a:r>
              <a:rPr lang="en-US" sz="1900" dirty="0">
                <a:solidFill>
                  <a:srgbClr val="002060"/>
                </a:solidFill>
                <a:latin typeface="Times New Roman" panose="02020603050405020304" pitchFamily="18" charset="0"/>
                <a:cs typeface="Times New Roman" panose="02020603050405020304" pitchFamily="18" charset="0"/>
              </a:rPr>
              <a:t> ty </a:t>
            </a:r>
            <a:r>
              <a:rPr lang="en-US" sz="1900" dirty="0" err="1">
                <a:solidFill>
                  <a:srgbClr val="002060"/>
                </a:solidFill>
                <a:latin typeface="Times New Roman" panose="02020603050405020304" pitchFamily="18" charset="0"/>
                <a:cs typeface="Times New Roman" panose="02020603050405020304" pitchFamily="18" charset="0"/>
              </a:rPr>
              <a:t>Viễn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thông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Mobifone</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bố</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trí</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cán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bộ</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hỗ</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trợ</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trực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tiếp</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tại</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các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Trung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tâm</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phục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vụ</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hành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chính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công</a:t>
            </a:r>
            <a:r>
              <a:rPr lang="en-US" sz="1900" dirty="0">
                <a:solidFill>
                  <a:srgbClr val="002060"/>
                </a:solidFill>
                <a:latin typeface="Times New Roman" panose="02020603050405020304" pitchFamily="18" charset="0"/>
                <a:cs typeface="Times New Roman" panose="02020603050405020304" pitchFamily="18" charset="0"/>
              </a:rPr>
              <a:t>; </a:t>
            </a:r>
          </a:p>
          <a:p>
            <a:pPr marL="342900" indent="-342900" algn="just">
              <a:spcBef>
                <a:spcPts val="300"/>
              </a:spcBef>
              <a:spcAft>
                <a:spcPts val="300"/>
              </a:spcAft>
              <a:buFont typeface="Arial" panose="020B0604020202020204" pitchFamily="34" charset="0"/>
              <a:buChar char="•"/>
            </a:pPr>
            <a:r>
              <a:rPr lang="en-US" sz="1900" dirty="0" err="1">
                <a:solidFill>
                  <a:srgbClr val="002060"/>
                </a:solidFill>
                <a:latin typeface="Times New Roman" panose="02020603050405020304" pitchFamily="18" charset="0"/>
                <a:cs typeface="Times New Roman" panose="02020603050405020304" pitchFamily="18" charset="0"/>
              </a:rPr>
              <a:t>Tỉnh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Ninh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Bình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bố</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trí</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nhân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viên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thuộc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Viễn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thông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Ninh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Bình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để</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hỗ</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trợ</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cán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bộ</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công</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chức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người</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dân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thực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hiện</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thủ</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tục</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hành</a:t>
            </a:r>
            <a:r>
              <a:rPr lang="en-US" sz="1900" dirty="0">
                <a:solidFill>
                  <a:srgbClr val="002060"/>
                </a:solidFill>
                <a:latin typeface="Times New Roman" panose="02020603050405020304" pitchFamily="18" charset="0"/>
                <a:cs typeface="Times New Roman" panose="02020603050405020304" pitchFamily="18" charset="0"/>
              </a:rPr>
              <a:t> </a:t>
            </a:r>
            <a:r>
              <a:rPr lang="en-US" sz="1900" dirty="0" err="1">
                <a:solidFill>
                  <a:srgbClr val="002060"/>
                </a:solidFill>
                <a:latin typeface="Times New Roman" panose="02020603050405020304" pitchFamily="18" charset="0"/>
                <a:cs typeface="Times New Roman" panose="02020603050405020304" pitchFamily="18" charset="0"/>
              </a:rPr>
              <a:t>chính</a:t>
            </a:r>
            <a:r>
              <a:rPr lang="en-US" sz="1900" dirty="0">
                <a:solidFill>
                  <a:srgbClr val="002060"/>
                </a:solidFill>
                <a:latin typeface="Times New Roman" panose="02020603050405020304" pitchFamily="18" charset="0"/>
                <a:cs typeface="Times New Roman" panose="02020603050405020304" pitchFamily="18" charset="0"/>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559622" y="2485815"/>
            <a:ext cx="10555170" cy="4182404"/>
          </a:xfrm>
          <a:prstGeom prst="rect">
            <a:avLst/>
          </a:prstGeom>
        </p:spPr>
      </p:pic>
      <p:sp>
        <p:nvSpPr>
          <p:cNvPr id="3" name="Rectangle 2"/>
          <p:cNvSpPr/>
          <p:nvPr/>
        </p:nvSpPr>
        <p:spPr>
          <a:xfrm>
            <a:off x="300829" y="304304"/>
            <a:ext cx="11072755" cy="1446550"/>
          </a:xfrm>
          <a:prstGeom prst="rect">
            <a:avLst/>
          </a:prstGeom>
        </p:spPr>
        <p:txBody>
          <a:bodyPr wrap="square">
            <a:spAutoFit/>
          </a:bodyPr>
          <a:lstStyle/>
          <a:p>
            <a:pPr algn="just"/>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Văn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phòng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phủ</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thấy</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lũy</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ngày</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01/7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đến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ngày</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10/8/2025</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cả</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đã</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tiếp</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nhận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3.764.448</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hồ</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sơ</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đó</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hồ</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sơ</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trực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tuyến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2.625.628</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chiếm</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69,7%</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nhiên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số</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liệu</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cũng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cho</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thấy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sự</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chênh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lệch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lớn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giữa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địa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phương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thành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phố</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lớn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có</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số</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lượng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hồ</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sơ</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trực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tuyến</a:t>
            </a:r>
            <a:r>
              <a:rPr lang="en-US" sz="2200" dirty="0">
                <a:solidFill>
                  <a:srgbClr val="002060"/>
                </a:solidFill>
                <a:latin typeface="Times New Roman" panose="02020603050405020304" pitchFamily="18" charset="0"/>
                <a:cs typeface="Times New Roman" panose="02020603050405020304" pitchFamily="18" charset="0"/>
              </a:rPr>
              <a:t> ở </a:t>
            </a:r>
            <a:r>
              <a:rPr lang="en-US" sz="2200" dirty="0" err="1">
                <a:solidFill>
                  <a:srgbClr val="002060"/>
                </a:solidFill>
                <a:latin typeface="Times New Roman" panose="02020603050405020304" pitchFamily="18" charset="0"/>
                <a:cs typeface="Times New Roman" panose="02020603050405020304" pitchFamily="18" charset="0"/>
              </a:rPr>
              <a:t>mức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cao</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trong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khi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tỉnh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miền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núi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có</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số</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lượng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thấp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hơn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nhiều</a:t>
            </a:r>
            <a:r>
              <a:rPr lang="en-US" sz="2200" dirty="0">
                <a:solidFill>
                  <a:srgbClr val="002060"/>
                </a:solidFill>
                <a:latin typeface="Times New Roman" panose="02020603050405020304" pitchFamily="18" charset="0"/>
                <a:cs typeface="Times New Roman" panose="02020603050405020304" pitchFamily="18" charset="0"/>
              </a:rPr>
              <a:t>. </a:t>
            </a:r>
          </a:p>
        </p:txBody>
      </p:sp>
      <p:sp>
        <p:nvSpPr>
          <p:cNvPr id="4" name="Rectangle 3"/>
          <p:cNvSpPr/>
          <p:nvPr/>
        </p:nvSpPr>
        <p:spPr>
          <a:xfrm>
            <a:off x="2165504" y="2089408"/>
            <a:ext cx="1511952" cy="369332"/>
          </a:xfrm>
          <a:prstGeom prst="rect">
            <a:avLst/>
          </a:prstGeom>
        </p:spPr>
        <p:txBody>
          <a:bodyPr wrap="none">
            <a:spAutoFit/>
          </a:bodyPr>
          <a:lstStyle/>
          <a:p>
            <a:r>
              <a:rPr lang="en-US" b="1" dirty="0">
                <a:solidFill>
                  <a:srgbClr val="002060"/>
                </a:solidFill>
                <a:latin typeface="Times New Roman" panose="02020603050405020304" pitchFamily="18" charset="0"/>
                <a:cs typeface="Times New Roman" panose="02020603050405020304" pitchFamily="18" charset="0"/>
              </a:rPr>
              <a:t>437.432 </a:t>
            </a:r>
            <a:r>
              <a:rPr lang="en-US" b="1" dirty="0" err="1">
                <a:solidFill>
                  <a:srgbClr val="002060"/>
                </a:solidFill>
                <a:latin typeface="Times New Roman" panose="02020603050405020304" pitchFamily="18" charset="0"/>
                <a:cs typeface="Times New Roman" panose="02020603050405020304" pitchFamily="18" charset="0"/>
              </a:rPr>
              <a:t>hồ</a:t>
            </a:r>
            <a:r>
              <a:rPr lang="en-US" b="1" dirty="0">
                <a:solidFill>
                  <a:srgbClr val="002060"/>
                </a:solidFill>
                <a:latin typeface="Times New Roman" panose="02020603050405020304" pitchFamily="18" charset="0"/>
                <a:cs typeface="Times New Roman" panose="02020603050405020304" pitchFamily="18" charset="0"/>
              </a:rPr>
              <a:t> </a:t>
            </a:r>
            <a:r>
              <a:rPr lang="en-US" b="1" dirty="0" err="1">
                <a:solidFill>
                  <a:srgbClr val="002060"/>
                </a:solidFill>
                <a:latin typeface="Times New Roman" panose="02020603050405020304" pitchFamily="18" charset="0"/>
                <a:cs typeface="Times New Roman" panose="02020603050405020304" pitchFamily="18" charset="0"/>
              </a:rPr>
              <a:t>sơ</a:t>
            </a:r>
            <a:endParaRPr lang="en-US" dirty="0"/>
          </a:p>
        </p:txBody>
      </p:sp>
      <p:sp>
        <p:nvSpPr>
          <p:cNvPr id="5" name="Rectangle 4"/>
          <p:cNvSpPr/>
          <p:nvPr/>
        </p:nvSpPr>
        <p:spPr>
          <a:xfrm>
            <a:off x="4584048" y="3429000"/>
            <a:ext cx="1511952" cy="369332"/>
          </a:xfrm>
          <a:prstGeom prst="rect">
            <a:avLst/>
          </a:prstGeom>
        </p:spPr>
        <p:txBody>
          <a:bodyPr wrap="none">
            <a:spAutoFit/>
          </a:bodyPr>
          <a:lstStyle/>
          <a:p>
            <a:r>
              <a:rPr lang="en-US" b="1" dirty="0">
                <a:solidFill>
                  <a:srgbClr val="002060"/>
                </a:solidFill>
                <a:latin typeface="Times New Roman" panose="02020603050405020304" pitchFamily="18" charset="0"/>
                <a:cs typeface="Times New Roman" panose="02020603050405020304" pitchFamily="18" charset="0"/>
              </a:rPr>
              <a:t>301.432 </a:t>
            </a:r>
            <a:r>
              <a:rPr lang="en-US" b="1" dirty="0" err="1">
                <a:solidFill>
                  <a:srgbClr val="002060"/>
                </a:solidFill>
                <a:latin typeface="Times New Roman" panose="02020603050405020304" pitchFamily="18" charset="0"/>
                <a:cs typeface="Times New Roman" panose="02020603050405020304" pitchFamily="18" charset="0"/>
              </a:rPr>
              <a:t>hồ</a:t>
            </a:r>
            <a:r>
              <a:rPr lang="en-US" b="1" dirty="0">
                <a:solidFill>
                  <a:srgbClr val="002060"/>
                </a:solidFill>
                <a:latin typeface="Times New Roman" panose="02020603050405020304" pitchFamily="18" charset="0"/>
                <a:cs typeface="Times New Roman" panose="02020603050405020304" pitchFamily="18" charset="0"/>
              </a:rPr>
              <a:t> </a:t>
            </a:r>
            <a:r>
              <a:rPr lang="en-US" b="1" dirty="0" err="1">
                <a:solidFill>
                  <a:srgbClr val="002060"/>
                </a:solidFill>
                <a:latin typeface="Times New Roman" panose="02020603050405020304" pitchFamily="18" charset="0"/>
                <a:cs typeface="Times New Roman" panose="02020603050405020304" pitchFamily="18" charset="0"/>
              </a:rPr>
              <a:t>sơ</a:t>
            </a:r>
            <a:endParaRPr lang="en-US" dirty="0"/>
          </a:p>
        </p:txBody>
      </p:sp>
      <p:sp>
        <p:nvSpPr>
          <p:cNvPr id="6" name="Rectangle 5"/>
          <p:cNvSpPr/>
          <p:nvPr/>
        </p:nvSpPr>
        <p:spPr>
          <a:xfrm>
            <a:off x="6780354" y="5832258"/>
            <a:ext cx="1383777" cy="369332"/>
          </a:xfrm>
          <a:prstGeom prst="rect">
            <a:avLst/>
          </a:prstGeom>
        </p:spPr>
        <p:txBody>
          <a:bodyPr wrap="none">
            <a:spAutoFit/>
          </a:bodyPr>
          <a:lstStyle/>
          <a:p>
            <a:r>
              <a:rPr lang="en-US" b="1" dirty="0">
                <a:solidFill>
                  <a:srgbClr val="002060"/>
                </a:solidFill>
                <a:latin typeface="Times New Roman" panose="02020603050405020304" pitchFamily="18" charset="0"/>
                <a:cs typeface="Times New Roman" panose="02020603050405020304" pitchFamily="18" charset="0"/>
              </a:rPr>
              <a:t>11.881 </a:t>
            </a:r>
            <a:r>
              <a:rPr lang="en-US" b="1" dirty="0" err="1">
                <a:solidFill>
                  <a:srgbClr val="002060"/>
                </a:solidFill>
                <a:latin typeface="Times New Roman" panose="02020603050405020304" pitchFamily="18" charset="0"/>
                <a:cs typeface="Times New Roman" panose="02020603050405020304" pitchFamily="18" charset="0"/>
              </a:rPr>
              <a:t>hồ</a:t>
            </a:r>
            <a:r>
              <a:rPr lang="en-US" b="1" dirty="0">
                <a:solidFill>
                  <a:srgbClr val="002060"/>
                </a:solidFill>
                <a:latin typeface="Times New Roman" panose="02020603050405020304" pitchFamily="18" charset="0"/>
                <a:cs typeface="Times New Roman" panose="02020603050405020304" pitchFamily="18" charset="0"/>
              </a:rPr>
              <a:t> </a:t>
            </a:r>
            <a:r>
              <a:rPr lang="en-US" b="1" dirty="0" err="1">
                <a:solidFill>
                  <a:srgbClr val="002060"/>
                </a:solidFill>
                <a:latin typeface="Times New Roman" panose="02020603050405020304" pitchFamily="18" charset="0"/>
                <a:cs typeface="Times New Roman" panose="02020603050405020304" pitchFamily="18" charset="0"/>
              </a:rPr>
              <a:t>sơ</a:t>
            </a:r>
            <a:endParaRPr lang="en-US" b="1" dirty="0"/>
          </a:p>
        </p:txBody>
      </p:sp>
      <p:sp>
        <p:nvSpPr>
          <p:cNvPr id="7" name="Rectangle 6"/>
          <p:cNvSpPr/>
          <p:nvPr/>
        </p:nvSpPr>
        <p:spPr>
          <a:xfrm>
            <a:off x="9000585" y="5832258"/>
            <a:ext cx="1396536" cy="369332"/>
          </a:xfrm>
          <a:prstGeom prst="rect">
            <a:avLst/>
          </a:prstGeom>
        </p:spPr>
        <p:txBody>
          <a:bodyPr wrap="none">
            <a:spAutoFit/>
          </a:bodyPr>
          <a:lstStyle/>
          <a:p>
            <a:r>
              <a:rPr lang="en-US" b="1" dirty="0">
                <a:solidFill>
                  <a:srgbClr val="002060"/>
                </a:solidFill>
                <a:latin typeface="Times New Roman" panose="02020603050405020304" pitchFamily="18" charset="0"/>
                <a:cs typeface="Times New Roman" panose="02020603050405020304" pitchFamily="18" charset="0"/>
              </a:rPr>
              <a:t>12.795 </a:t>
            </a:r>
            <a:r>
              <a:rPr lang="en-US" b="1" dirty="0" err="1">
                <a:solidFill>
                  <a:srgbClr val="002060"/>
                </a:solidFill>
                <a:latin typeface="Times New Roman" panose="02020603050405020304" pitchFamily="18" charset="0"/>
                <a:cs typeface="Times New Roman" panose="02020603050405020304" pitchFamily="18" charset="0"/>
              </a:rPr>
              <a:t>hồ</a:t>
            </a:r>
            <a:r>
              <a:rPr lang="en-US" b="1" dirty="0">
                <a:solidFill>
                  <a:srgbClr val="002060"/>
                </a:solidFill>
                <a:latin typeface="Times New Roman" panose="02020603050405020304" pitchFamily="18" charset="0"/>
                <a:cs typeface="Times New Roman" panose="02020603050405020304" pitchFamily="18" charset="0"/>
              </a:rPr>
              <a:t> </a:t>
            </a:r>
            <a:r>
              <a:rPr lang="en-US" b="1" dirty="0" err="1">
                <a:solidFill>
                  <a:srgbClr val="002060"/>
                </a:solidFill>
                <a:latin typeface="Times New Roman" panose="02020603050405020304" pitchFamily="18" charset="0"/>
                <a:cs typeface="Times New Roman" panose="02020603050405020304" pitchFamily="18" charset="0"/>
              </a:rPr>
              <a:t>sơ</a:t>
            </a:r>
            <a:endParaRPr lang="en-US" b="1" dirty="0"/>
          </a:p>
        </p:txBody>
      </p:sp>
    </p:spTree>
    <p:extLst>
      <p:ext uri="{BB962C8B-B14F-4D97-AF65-F5344CB8AC3E}">
        <p14:creationId xmlns:p14="http://schemas.microsoft.com/office/powerpoint/2010/main" val="26648940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8271" y="0"/>
            <a:ext cx="5963729" cy="6858001"/>
          </a:xfrm>
          <a:prstGeom prst="rect">
            <a:avLst/>
          </a:prstGeom>
        </p:spPr>
      </p:pic>
      <p:sp>
        <p:nvSpPr>
          <p:cNvPr id="2" name="Rectangle 1"/>
          <p:cNvSpPr/>
          <p:nvPr/>
        </p:nvSpPr>
        <p:spPr>
          <a:xfrm>
            <a:off x="132271" y="394085"/>
            <a:ext cx="6096000" cy="4493538"/>
          </a:xfrm>
          <a:prstGeom prst="rect">
            <a:avLst/>
          </a:prstGeom>
        </p:spPr>
        <p:txBody>
          <a:bodyPr wrap="square">
            <a:spAutoFit/>
          </a:bodyPr>
          <a:lstStyle/>
          <a:p>
            <a:pPr indent="450215" algn="just">
              <a:spcBef>
                <a:spcPts val="600"/>
              </a:spcBef>
              <a:spcAft>
                <a:spcPts val="600"/>
              </a:spcAft>
              <a:tabLst>
                <a:tab pos="450215" algn="l"/>
              </a:tabLst>
            </a:pPr>
            <a:r>
              <a:rPr lang="nl-NL" sz="2600" dirty="0">
                <a:solidFill>
                  <a:srgbClr val="002060"/>
                </a:solidFill>
                <a:latin typeface="Times New Roman" panose="02020603050405020304" pitchFamily="18" charset="0"/>
                <a:ea typeface="Times New Roman" panose="02020603050405020304" pitchFamily="18" charset="0"/>
              </a:rPr>
              <a:t>Theo báo cáo </a:t>
            </a:r>
            <a:r>
              <a:rPr lang="nl-NL" sz="2600" dirty="0" smtClean="0">
                <a:solidFill>
                  <a:srgbClr val="002060"/>
                </a:solidFill>
                <a:latin typeface="Times New Roman" panose="02020603050405020304" pitchFamily="18" charset="0"/>
                <a:ea typeface="Times New Roman" panose="02020603050405020304" pitchFamily="18" charset="0"/>
              </a:rPr>
              <a:t>của </a:t>
            </a:r>
            <a:r>
              <a:rPr lang="nl-NL" sz="2600" dirty="0">
                <a:solidFill>
                  <a:srgbClr val="002060"/>
                </a:solidFill>
                <a:latin typeface="Times New Roman" panose="02020603050405020304" pitchFamily="18" charset="0"/>
                <a:ea typeface="Times New Roman" panose="02020603050405020304" pitchFamily="18" charset="0"/>
              </a:rPr>
              <a:t>Cục chuyển đổi số - Cơ </a:t>
            </a:r>
            <a:r>
              <a:rPr lang="nl-NL" sz="2600" dirty="0" smtClean="0">
                <a:solidFill>
                  <a:srgbClr val="002060"/>
                </a:solidFill>
                <a:latin typeface="Times New Roman" panose="02020603050405020304" pitchFamily="18" charset="0"/>
                <a:ea typeface="Times New Roman" panose="02020603050405020304" pitchFamily="18" charset="0"/>
              </a:rPr>
              <a:t>yếu (VPTW Đảng) </a:t>
            </a:r>
            <a:r>
              <a:rPr lang="nl-NL" sz="2600" dirty="0">
                <a:solidFill>
                  <a:srgbClr val="002060"/>
                </a:solidFill>
                <a:latin typeface="Times New Roman" panose="02020603050405020304" pitchFamily="18" charset="0"/>
                <a:ea typeface="Times New Roman" panose="02020603050405020304" pitchFamily="18" charset="0"/>
              </a:rPr>
              <a:t>về kết quả việc thực hiện Nghị quyết số 57-NQ/TW đã có 17 tỉnh, thành phố “</a:t>
            </a:r>
            <a:r>
              <a:rPr lang="nl-NL" sz="2600" b="1" i="1" dirty="0">
                <a:solidFill>
                  <a:srgbClr val="002060"/>
                </a:solidFill>
                <a:latin typeface="Times New Roman" panose="02020603050405020304" pitchFamily="18" charset="0"/>
                <a:ea typeface="Times New Roman" panose="02020603050405020304" pitchFamily="18" charset="0"/>
              </a:rPr>
              <a:t>phủ xanh</a:t>
            </a:r>
            <a:r>
              <a:rPr lang="nl-NL" sz="2600" dirty="0">
                <a:solidFill>
                  <a:srgbClr val="002060"/>
                </a:solidFill>
                <a:latin typeface="Times New Roman" panose="02020603050405020304" pitchFamily="18" charset="0"/>
                <a:ea typeface="Times New Roman" panose="02020603050405020304" pitchFamily="18" charset="0"/>
              </a:rPr>
              <a:t>” hơn 50% số xã, phường, trong đó, 12 tỉnh, thành phố vượt mốc 70%. Đặc biệt, có 7 tỉnh, thành phố (Hà Nội, Huế, Sơn La, Lạng Sơn, Phú Thọ, Lào Cai, Hưng Yên) đã hoàn thành 100% việc “</a:t>
            </a:r>
            <a:r>
              <a:rPr lang="nl-NL" sz="2600" b="1" i="1" dirty="0">
                <a:solidFill>
                  <a:srgbClr val="002060"/>
                </a:solidFill>
                <a:latin typeface="Times New Roman" panose="02020603050405020304" pitchFamily="18" charset="0"/>
                <a:ea typeface="Times New Roman" panose="02020603050405020304" pitchFamily="18" charset="0"/>
              </a:rPr>
              <a:t>phủ xanh</a:t>
            </a:r>
            <a:r>
              <a:rPr lang="nl-NL" sz="2600" dirty="0">
                <a:solidFill>
                  <a:srgbClr val="002060"/>
                </a:solidFill>
                <a:latin typeface="Times New Roman" panose="02020603050405020304" pitchFamily="18" charset="0"/>
                <a:ea typeface="Times New Roman" panose="02020603050405020304" pitchFamily="18" charset="0"/>
              </a:rPr>
              <a:t>” các xã, phường, tạo tiền đề vững chắc cho việc vận hành hiệu quả các Trung tâm Phụ vụ hành chính công. </a:t>
            </a:r>
            <a:endParaRPr lang="en-US" sz="2600" dirty="0">
              <a:solidFill>
                <a:srgbClr val="00206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29174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1"/>
          <p:cNvSpPr/>
          <p:nvPr/>
        </p:nvSpPr>
        <p:spPr>
          <a:xfrm>
            <a:off x="3992287" y="720316"/>
            <a:ext cx="4329410" cy="172938"/>
          </a:xfrm>
          <a:prstGeom prst="rect">
            <a:avLst/>
          </a:prstGeom>
          <a:noFill/>
          <a:ln/>
        </p:spPr>
        <p:txBody>
          <a:bodyPr wrap="none" lIns="0" tIns="0" rIns="0" bIns="0" rtlCol="0" anchor="t"/>
          <a:lstStyle/>
          <a:p>
            <a:pPr algn="ctr">
              <a:lnSpc>
                <a:spcPts val="1333"/>
              </a:lnSpc>
            </a:pPr>
            <a:r>
              <a:rPr lang="en-US" sz="3000" b="1" dirty="0">
                <a:solidFill>
                  <a:srgbClr val="124E73"/>
                </a:solidFill>
                <a:latin typeface="Times New Roman" panose="02020603050405020304" pitchFamily="18" charset="0"/>
                <a:ea typeface="MuseoModerno Medium" pitchFamily="34" charset="-122"/>
                <a:cs typeface="Times New Roman" panose="02020603050405020304" pitchFamily="18" charset="0"/>
              </a:rPr>
              <a:t>2.3. Giải quyết chế độ, chính sách cho cán bộ, công chức, viên chức</a:t>
            </a:r>
            <a:endParaRPr lang="en-US" sz="3000" b="1" dirty="0">
              <a:latin typeface="Times New Roman" panose="02020603050405020304" pitchFamily="18" charset="0"/>
              <a:cs typeface="Times New Roman" panose="02020603050405020304" pitchFamily="18" charset="0"/>
            </a:endParaRPr>
          </a:p>
        </p:txBody>
      </p:sp>
      <p:sp>
        <p:nvSpPr>
          <p:cNvPr id="3" name="Rectangle 2"/>
          <p:cNvSpPr/>
          <p:nvPr/>
        </p:nvSpPr>
        <p:spPr>
          <a:xfrm>
            <a:off x="546340" y="1136925"/>
            <a:ext cx="11220090" cy="769441"/>
          </a:xfrm>
          <a:prstGeom prst="rect">
            <a:avLst/>
          </a:prstGeom>
        </p:spPr>
        <p:txBody>
          <a:bodyPr wrap="square">
            <a:spAutoFit/>
          </a:bodyPr>
          <a:lstStyle/>
          <a:p>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Vấn</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đề</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giải</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quyết</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chế</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độ</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chính</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sách</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cho</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smtClean="0">
                <a:solidFill>
                  <a:srgbClr val="002060"/>
                </a:solidFill>
                <a:latin typeface="Times New Roman" panose="02020603050405020304" pitchFamily="18" charset="0"/>
                <a:ea typeface="Source Sans 3" pitchFamily="34" charset="-122"/>
                <a:cs typeface="Times New Roman" panose="02020603050405020304" pitchFamily="18" charset="0"/>
              </a:rPr>
              <a:t>CB, CC </a:t>
            </a:r>
            <a:r>
              <a:rPr lang="en-US" sz="2200"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dôi</a:t>
            </a:r>
            <a:r>
              <a:rPr lang="en-US" sz="2200"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dư</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sau</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sắp</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xếp</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được</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các</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Bộ</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cơ</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quan</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smtClean="0">
                <a:solidFill>
                  <a:srgbClr val="002060"/>
                </a:solidFill>
                <a:latin typeface="Times New Roman" panose="02020603050405020304" pitchFamily="18" charset="0"/>
                <a:ea typeface="Source Sans 3" pitchFamily="34" charset="-122"/>
                <a:cs typeface="Times New Roman" panose="02020603050405020304" pitchFamily="18" charset="0"/>
              </a:rPr>
              <a:t>TW</a:t>
            </a:r>
            <a:endParaRPr lang="en-US" sz="2200"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r>
              <a:rPr lang="en-US" sz="2200"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và</a:t>
            </a:r>
            <a:r>
              <a:rPr lang="en-US" sz="2200"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các</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smtClean="0">
                <a:solidFill>
                  <a:srgbClr val="002060"/>
                </a:solidFill>
                <a:latin typeface="Times New Roman" panose="02020603050405020304" pitchFamily="18" charset="0"/>
                <a:ea typeface="Source Sans 3" pitchFamily="34" charset="-122"/>
                <a:cs typeface="Times New Roman" panose="02020603050405020304" pitchFamily="18" charset="0"/>
              </a:rPr>
              <a:t>ĐP </a:t>
            </a:r>
            <a:r>
              <a:rPr lang="en-US" sz="2200"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quan</a:t>
            </a:r>
            <a:r>
              <a:rPr lang="en-US" sz="2200"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tâm</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nắm</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bắt</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tình</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hình</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tâm</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tư</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nguyện</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vọng</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để</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giải</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quyết</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theo</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quy</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200" dirty="0" err="1">
                <a:solidFill>
                  <a:srgbClr val="002060"/>
                </a:solidFill>
                <a:latin typeface="Times New Roman" panose="02020603050405020304" pitchFamily="18" charset="0"/>
                <a:ea typeface="Source Sans 3" pitchFamily="34" charset="-122"/>
                <a:cs typeface="Times New Roman" panose="02020603050405020304" pitchFamily="18" charset="0"/>
              </a:rPr>
              <a:t>định</a:t>
            </a:r>
            <a:r>
              <a:rPr lang="en-US" sz="2200" dirty="0">
                <a:solidFill>
                  <a:srgbClr val="002060"/>
                </a:solidFill>
                <a:latin typeface="Times New Roman" panose="02020603050405020304" pitchFamily="18" charset="0"/>
                <a:ea typeface="Source Sans 3" pitchFamily="34" charset="-122"/>
                <a:cs typeface="Times New Roman" panose="02020603050405020304" pitchFamily="18" charset="0"/>
              </a:rPr>
              <a:t>.</a:t>
            </a:r>
            <a:endParaRPr lang="en-US" sz="2200" dirty="0">
              <a:solidFill>
                <a:srgbClr val="002060"/>
              </a:solidFill>
              <a:latin typeface="Times New Roman" panose="02020603050405020304" pitchFamily="18" charset="0"/>
              <a:cs typeface="Times New Roman" panose="02020603050405020304" pitchFamily="18" charset="0"/>
            </a:endParaRPr>
          </a:p>
        </p:txBody>
      </p:sp>
      <p:pic>
        <p:nvPicPr>
          <p:cNvPr id="4" name="Image 0" descr="preencoded.png"/>
          <p:cNvPicPr>
            <a:picLocks noChangeAspect="1"/>
          </p:cNvPicPr>
          <p:nvPr/>
        </p:nvPicPr>
        <p:blipFill>
          <a:blip r:embed="rId2"/>
          <a:stretch>
            <a:fillRect/>
          </a:stretch>
        </p:blipFill>
        <p:spPr>
          <a:xfrm>
            <a:off x="781963" y="2138848"/>
            <a:ext cx="2044107" cy="2044107"/>
          </a:xfrm>
          <a:prstGeom prst="rect">
            <a:avLst/>
          </a:prstGeom>
        </p:spPr>
      </p:pic>
      <p:sp>
        <p:nvSpPr>
          <p:cNvPr id="5" name="Text 3"/>
          <p:cNvSpPr/>
          <p:nvPr/>
        </p:nvSpPr>
        <p:spPr>
          <a:xfrm>
            <a:off x="1321910" y="3110535"/>
            <a:ext cx="1007983" cy="510313"/>
          </a:xfrm>
          <a:prstGeom prst="rect">
            <a:avLst/>
          </a:prstGeom>
          <a:noFill/>
          <a:ln/>
        </p:spPr>
        <p:txBody>
          <a:bodyPr wrap="none" lIns="0" tIns="0" rIns="0" bIns="0" rtlCol="0" anchor="t"/>
          <a:lstStyle/>
          <a:p>
            <a:pPr marL="0" indent="0" algn="ctr">
              <a:lnSpc>
                <a:spcPts val="1600"/>
              </a:lnSpc>
              <a:buNone/>
            </a:pPr>
            <a:r>
              <a:rPr lang="en-US" sz="2500" b="1" dirty="0">
                <a:solidFill>
                  <a:srgbClr val="002060"/>
                </a:solidFill>
                <a:latin typeface="Times New Roman" panose="02020603050405020304" pitchFamily="18" charset="0"/>
                <a:ea typeface="MuseoModerno Medium" pitchFamily="34" charset="-122"/>
                <a:cs typeface="Times New Roman" panose="02020603050405020304" pitchFamily="18" charset="0"/>
              </a:rPr>
              <a:t>93.128</a:t>
            </a:r>
            <a:endParaRPr lang="en-US" sz="2500" b="1" dirty="0">
              <a:solidFill>
                <a:srgbClr val="002060"/>
              </a:solidFill>
              <a:latin typeface="Times New Roman" panose="02020603050405020304" pitchFamily="18" charset="0"/>
              <a:cs typeface="Times New Roman" panose="02020603050405020304" pitchFamily="18" charset="0"/>
            </a:endParaRPr>
          </a:p>
        </p:txBody>
      </p:sp>
      <p:sp>
        <p:nvSpPr>
          <p:cNvPr id="7" name="Text 4"/>
          <p:cNvSpPr/>
          <p:nvPr/>
        </p:nvSpPr>
        <p:spPr>
          <a:xfrm>
            <a:off x="906125" y="4428001"/>
            <a:ext cx="1975842" cy="172998"/>
          </a:xfrm>
          <a:prstGeom prst="rect">
            <a:avLst/>
          </a:prstGeom>
          <a:noFill/>
          <a:ln/>
        </p:spPr>
        <p:txBody>
          <a:bodyPr wrap="none" lIns="0" tIns="0" rIns="0" bIns="0" rtlCol="0" anchor="t"/>
          <a:lstStyle/>
          <a:p>
            <a:pPr marL="0" indent="0" algn="ctr">
              <a:lnSpc>
                <a:spcPts val="1350"/>
              </a:lnSpc>
              <a:buNone/>
            </a:pPr>
            <a:r>
              <a:rPr lang="en-US" sz="2000" dirty="0">
                <a:solidFill>
                  <a:srgbClr val="002060"/>
                </a:solidFill>
                <a:latin typeface="Times New Roman" panose="02020603050405020304" pitchFamily="18" charset="0"/>
                <a:ea typeface="MuseoModerno Medium" pitchFamily="34" charset="-122"/>
                <a:cs typeface="Times New Roman" panose="02020603050405020304" pitchFamily="18" charset="0"/>
              </a:rPr>
              <a:t>Người có quyết định nghỉ việc</a:t>
            </a:r>
            <a:endParaRPr lang="en-US" sz="2000" dirty="0">
              <a:solidFill>
                <a:srgbClr val="002060"/>
              </a:solidFill>
              <a:latin typeface="Times New Roman" panose="02020603050405020304" pitchFamily="18" charset="0"/>
              <a:cs typeface="Times New Roman" panose="02020603050405020304" pitchFamily="18" charset="0"/>
            </a:endParaRPr>
          </a:p>
        </p:txBody>
      </p:sp>
      <p:pic>
        <p:nvPicPr>
          <p:cNvPr id="8" name="Image 1" descr="preencoded.png"/>
          <p:cNvPicPr>
            <a:picLocks noChangeAspect="1"/>
          </p:cNvPicPr>
          <p:nvPr/>
        </p:nvPicPr>
        <p:blipFill>
          <a:blip r:embed="rId2"/>
          <a:stretch>
            <a:fillRect/>
          </a:stretch>
        </p:blipFill>
        <p:spPr>
          <a:xfrm>
            <a:off x="3808179" y="2219732"/>
            <a:ext cx="1956805" cy="1776152"/>
          </a:xfrm>
          <a:prstGeom prst="rect">
            <a:avLst/>
          </a:prstGeom>
        </p:spPr>
      </p:pic>
      <p:sp>
        <p:nvSpPr>
          <p:cNvPr id="9" name="Text 5"/>
          <p:cNvSpPr/>
          <p:nvPr/>
        </p:nvSpPr>
        <p:spPr>
          <a:xfrm>
            <a:off x="4215398" y="3058507"/>
            <a:ext cx="1007983" cy="204788"/>
          </a:xfrm>
          <a:prstGeom prst="rect">
            <a:avLst/>
          </a:prstGeom>
          <a:noFill/>
          <a:ln/>
        </p:spPr>
        <p:txBody>
          <a:bodyPr wrap="none" lIns="0" tIns="0" rIns="0" bIns="0" rtlCol="0" anchor="t"/>
          <a:lstStyle/>
          <a:p>
            <a:pPr marL="0" indent="0" algn="ctr">
              <a:lnSpc>
                <a:spcPts val="1600"/>
              </a:lnSpc>
              <a:buNone/>
            </a:pPr>
            <a:r>
              <a:rPr lang="en-US" sz="2400" b="1" dirty="0" smtClean="0">
                <a:solidFill>
                  <a:srgbClr val="002060"/>
                </a:solidFill>
                <a:latin typeface="Times New Roman" panose="02020603050405020304" pitchFamily="18" charset="0"/>
                <a:ea typeface="MuseoModerno Medium" pitchFamily="34" charset="-122"/>
                <a:cs typeface="Times New Roman" panose="02020603050405020304" pitchFamily="18" charset="0"/>
              </a:rPr>
              <a:t>79.366</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10" name="Text 6"/>
          <p:cNvSpPr/>
          <p:nvPr/>
        </p:nvSpPr>
        <p:spPr>
          <a:xfrm>
            <a:off x="3992287" y="4428001"/>
            <a:ext cx="1384459" cy="172998"/>
          </a:xfrm>
          <a:prstGeom prst="rect">
            <a:avLst/>
          </a:prstGeom>
          <a:noFill/>
          <a:ln/>
        </p:spPr>
        <p:txBody>
          <a:bodyPr wrap="none" lIns="0" tIns="0" rIns="0" bIns="0" rtlCol="0" anchor="t"/>
          <a:lstStyle/>
          <a:p>
            <a:pPr marL="0" indent="0" algn="ctr">
              <a:lnSpc>
                <a:spcPts val="1350"/>
              </a:lnSpc>
              <a:buNone/>
            </a:pPr>
            <a:r>
              <a:rPr lang="en-US" sz="2000" dirty="0" err="1" smtClean="0">
                <a:solidFill>
                  <a:srgbClr val="002060"/>
                </a:solidFill>
                <a:latin typeface="Times New Roman" panose="02020603050405020304" pitchFamily="18" charset="0"/>
                <a:ea typeface="MuseoModerno Medium" pitchFamily="34" charset="-122"/>
                <a:cs typeface="Times New Roman" panose="02020603050405020304" pitchFamily="18" charset="0"/>
              </a:rPr>
              <a:t>Người</a:t>
            </a:r>
            <a:r>
              <a:rPr lang="en-US" sz="2000" dirty="0" smtClean="0">
                <a:solidFill>
                  <a:srgbClr val="002060"/>
                </a:solidFill>
                <a:latin typeface="Times New Roman" panose="02020603050405020304" pitchFamily="18" charset="0"/>
                <a:ea typeface="MuseoModerno Medium" pitchFamily="34" charset="-122"/>
                <a:cs typeface="Times New Roman" panose="02020603050405020304" pitchFamily="18" charset="0"/>
              </a:rPr>
              <a:t> </a:t>
            </a:r>
            <a:r>
              <a:rPr lang="en-US" sz="2000" dirty="0" err="1" smtClean="0">
                <a:solidFill>
                  <a:srgbClr val="002060"/>
                </a:solidFill>
                <a:latin typeface="Times New Roman" panose="02020603050405020304" pitchFamily="18" charset="0"/>
                <a:ea typeface="MuseoModerno Medium" pitchFamily="34" charset="-122"/>
                <a:cs typeface="Times New Roman" panose="02020603050405020304" pitchFamily="18" charset="0"/>
              </a:rPr>
              <a:t>đã</a:t>
            </a:r>
            <a:r>
              <a:rPr lang="en-US" sz="2000" dirty="0" smtClean="0">
                <a:solidFill>
                  <a:srgbClr val="002060"/>
                </a:solidFill>
                <a:latin typeface="Times New Roman" panose="02020603050405020304" pitchFamily="18" charset="0"/>
                <a:ea typeface="MuseoModerno Medium" pitchFamily="34" charset="-122"/>
                <a:cs typeface="Times New Roman" panose="02020603050405020304" pitchFamily="18" charset="0"/>
              </a:rPr>
              <a:t> </a:t>
            </a:r>
            <a:r>
              <a:rPr lang="en-US" sz="2000" dirty="0" err="1" smtClean="0">
                <a:solidFill>
                  <a:srgbClr val="002060"/>
                </a:solidFill>
                <a:latin typeface="Times New Roman" panose="02020603050405020304" pitchFamily="18" charset="0"/>
                <a:ea typeface="MuseoModerno Medium" pitchFamily="34" charset="-122"/>
                <a:cs typeface="Times New Roman" panose="02020603050405020304" pitchFamily="18" charset="0"/>
              </a:rPr>
              <a:t>nghỉ</a:t>
            </a:r>
            <a:endParaRPr lang="en-US" sz="2000" dirty="0">
              <a:solidFill>
                <a:srgbClr val="002060"/>
              </a:solidFill>
              <a:latin typeface="Times New Roman" panose="02020603050405020304" pitchFamily="18" charset="0"/>
              <a:cs typeface="Times New Roman" panose="02020603050405020304" pitchFamily="18" charset="0"/>
            </a:endParaRPr>
          </a:p>
        </p:txBody>
      </p:sp>
      <p:pic>
        <p:nvPicPr>
          <p:cNvPr id="11" name="Image 2" descr="preencoded.png"/>
          <p:cNvPicPr>
            <a:picLocks noChangeAspect="1"/>
          </p:cNvPicPr>
          <p:nvPr/>
        </p:nvPicPr>
        <p:blipFill>
          <a:blip r:embed="rId2"/>
          <a:stretch>
            <a:fillRect/>
          </a:stretch>
        </p:blipFill>
        <p:spPr>
          <a:xfrm>
            <a:off x="9285211" y="2450325"/>
            <a:ext cx="1580879" cy="1450744"/>
          </a:xfrm>
          <a:prstGeom prst="rect">
            <a:avLst/>
          </a:prstGeom>
        </p:spPr>
      </p:pic>
      <p:sp>
        <p:nvSpPr>
          <p:cNvPr id="12" name="Text 7"/>
          <p:cNvSpPr/>
          <p:nvPr/>
        </p:nvSpPr>
        <p:spPr>
          <a:xfrm>
            <a:off x="9571658" y="3097827"/>
            <a:ext cx="1007983" cy="204788"/>
          </a:xfrm>
          <a:prstGeom prst="rect">
            <a:avLst/>
          </a:prstGeom>
          <a:noFill/>
          <a:ln/>
        </p:spPr>
        <p:txBody>
          <a:bodyPr wrap="none" lIns="0" tIns="0" rIns="0" bIns="0" rtlCol="0" anchor="t"/>
          <a:lstStyle/>
          <a:p>
            <a:pPr marL="0" indent="0" algn="ctr">
              <a:lnSpc>
                <a:spcPts val="1600"/>
              </a:lnSpc>
              <a:buNone/>
            </a:pPr>
            <a:r>
              <a:rPr lang="en-US" sz="2500" b="1" dirty="0">
                <a:solidFill>
                  <a:srgbClr val="002060"/>
                </a:solidFill>
                <a:latin typeface="Times New Roman" panose="02020603050405020304" pitchFamily="18" charset="0"/>
                <a:ea typeface="MuseoModerno Medium" pitchFamily="34" charset="-122"/>
                <a:cs typeface="Times New Roman" panose="02020603050405020304" pitchFamily="18" charset="0"/>
              </a:rPr>
              <a:t>41.904</a:t>
            </a:r>
            <a:endParaRPr lang="en-US" sz="2500" b="1" dirty="0">
              <a:solidFill>
                <a:srgbClr val="002060"/>
              </a:solidFill>
              <a:latin typeface="Times New Roman" panose="02020603050405020304" pitchFamily="18" charset="0"/>
              <a:cs typeface="Times New Roman" panose="02020603050405020304" pitchFamily="18" charset="0"/>
            </a:endParaRPr>
          </a:p>
        </p:txBody>
      </p:sp>
      <p:sp>
        <p:nvSpPr>
          <p:cNvPr id="13" name="Text 8"/>
          <p:cNvSpPr/>
          <p:nvPr/>
        </p:nvSpPr>
        <p:spPr>
          <a:xfrm>
            <a:off x="9285211" y="4375573"/>
            <a:ext cx="2034064" cy="172998"/>
          </a:xfrm>
          <a:prstGeom prst="rect">
            <a:avLst/>
          </a:prstGeom>
          <a:noFill/>
          <a:ln/>
        </p:spPr>
        <p:txBody>
          <a:bodyPr wrap="none" lIns="0" tIns="0" rIns="0" bIns="0" rtlCol="0" anchor="t"/>
          <a:lstStyle/>
          <a:p>
            <a:pPr marL="0" indent="0" algn="ctr">
              <a:lnSpc>
                <a:spcPts val="1350"/>
              </a:lnSpc>
              <a:buNone/>
            </a:pPr>
            <a:r>
              <a:rPr lang="en-US" sz="2000" dirty="0" err="1" smtClean="0">
                <a:solidFill>
                  <a:srgbClr val="002060"/>
                </a:solidFill>
                <a:latin typeface="Times New Roman" panose="02020603050405020304" pitchFamily="18" charset="0"/>
                <a:ea typeface="MuseoModerno Medium" pitchFamily="34" charset="-122"/>
                <a:cs typeface="Times New Roman" panose="02020603050405020304" pitchFamily="18" charset="0"/>
              </a:rPr>
              <a:t>Người</a:t>
            </a:r>
            <a:r>
              <a:rPr lang="en-US" sz="2000" dirty="0" smtClean="0">
                <a:solidFill>
                  <a:srgbClr val="002060"/>
                </a:solidFill>
                <a:latin typeface="Times New Roman" panose="02020603050405020304" pitchFamily="18" charset="0"/>
                <a:ea typeface="MuseoModerno Medium" pitchFamily="34" charset="-122"/>
                <a:cs typeface="Times New Roman" panose="02020603050405020304" pitchFamily="18" charset="0"/>
              </a:rPr>
              <a:t> </a:t>
            </a:r>
            <a:r>
              <a:rPr lang="en-US" sz="2000" dirty="0" err="1" smtClean="0">
                <a:solidFill>
                  <a:srgbClr val="002060"/>
                </a:solidFill>
                <a:latin typeface="Times New Roman" panose="02020603050405020304" pitchFamily="18" charset="0"/>
                <a:ea typeface="MuseoModerno Medium" pitchFamily="34" charset="-122"/>
                <a:cs typeface="Times New Roman" panose="02020603050405020304" pitchFamily="18" charset="0"/>
              </a:rPr>
              <a:t>đã</a:t>
            </a:r>
            <a:r>
              <a:rPr lang="en-US" sz="2000" dirty="0" smtClean="0">
                <a:solidFill>
                  <a:srgbClr val="002060"/>
                </a:solidFill>
                <a:latin typeface="Times New Roman" panose="02020603050405020304" pitchFamily="18" charset="0"/>
                <a:ea typeface="MuseoModerno Medium" pitchFamily="34" charset="-122"/>
                <a:cs typeface="Times New Roman" panose="02020603050405020304" pitchFamily="18" charset="0"/>
              </a:rPr>
              <a:t> </a:t>
            </a:r>
            <a:r>
              <a:rPr lang="en-US" sz="2000" dirty="0" err="1" smtClean="0">
                <a:solidFill>
                  <a:srgbClr val="002060"/>
                </a:solidFill>
                <a:latin typeface="Times New Roman" panose="02020603050405020304" pitchFamily="18" charset="0"/>
                <a:ea typeface="MuseoModerno Medium" pitchFamily="34" charset="-122"/>
                <a:cs typeface="Times New Roman" panose="02020603050405020304" pitchFamily="18" charset="0"/>
              </a:rPr>
              <a:t>nhận</a:t>
            </a:r>
            <a:r>
              <a:rPr lang="en-US" sz="2000" dirty="0" smtClean="0">
                <a:solidFill>
                  <a:srgbClr val="002060"/>
                </a:solidFill>
                <a:latin typeface="Times New Roman" panose="02020603050405020304" pitchFamily="18" charset="0"/>
                <a:ea typeface="MuseoModerno Medium" pitchFamily="34" charset="-122"/>
                <a:cs typeface="Times New Roman" panose="02020603050405020304" pitchFamily="18" charset="0"/>
              </a:rPr>
              <a:t> </a:t>
            </a:r>
            <a:r>
              <a:rPr lang="en-US" sz="2000" dirty="0" err="1" smtClean="0">
                <a:solidFill>
                  <a:srgbClr val="002060"/>
                </a:solidFill>
                <a:latin typeface="Times New Roman" panose="02020603050405020304" pitchFamily="18" charset="0"/>
                <a:ea typeface="MuseoModerno Medium" pitchFamily="34" charset="-122"/>
                <a:cs typeface="Times New Roman" panose="02020603050405020304" pitchFamily="18" charset="0"/>
              </a:rPr>
              <a:t>tiền</a:t>
            </a:r>
            <a:endParaRPr lang="en-US" sz="2000" dirty="0">
              <a:solidFill>
                <a:srgbClr val="002060"/>
              </a:solidFill>
              <a:latin typeface="Times New Roman" panose="02020603050405020304" pitchFamily="18" charset="0"/>
              <a:cs typeface="Times New Roman" panose="02020603050405020304" pitchFamily="18" charset="0"/>
            </a:endParaRPr>
          </a:p>
        </p:txBody>
      </p:sp>
      <p:pic>
        <p:nvPicPr>
          <p:cNvPr id="14" name="Image 1" descr="preencoded.png"/>
          <p:cNvPicPr>
            <a:picLocks noChangeAspect="1"/>
          </p:cNvPicPr>
          <p:nvPr/>
        </p:nvPicPr>
        <p:blipFill>
          <a:blip r:embed="rId2"/>
          <a:stretch>
            <a:fillRect/>
          </a:stretch>
        </p:blipFill>
        <p:spPr>
          <a:xfrm>
            <a:off x="6613888" y="2272825"/>
            <a:ext cx="1822420" cy="1776152"/>
          </a:xfrm>
          <a:prstGeom prst="rect">
            <a:avLst/>
          </a:prstGeom>
        </p:spPr>
      </p:pic>
      <p:sp>
        <p:nvSpPr>
          <p:cNvPr id="15" name="Rectangle 14"/>
          <p:cNvSpPr/>
          <p:nvPr/>
        </p:nvSpPr>
        <p:spPr>
          <a:xfrm>
            <a:off x="184030" y="5113279"/>
            <a:ext cx="11907427" cy="1600438"/>
          </a:xfrm>
          <a:prstGeom prst="rect">
            <a:avLst/>
          </a:prstGeom>
        </p:spPr>
        <p:txBody>
          <a:bodyPr wrap="none">
            <a:spAutoFit/>
          </a:bodyPr>
          <a:lstStyle/>
          <a:p>
            <a:r>
              <a:rPr lang="nl-NL" sz="2000" dirty="0" smtClean="0">
                <a:solidFill>
                  <a:srgbClr val="002060"/>
                </a:solidFill>
                <a:latin typeface="Times New Roman" panose="02020603050405020304" pitchFamily="18" charset="0"/>
                <a:cs typeface="Times New Roman" panose="02020603050405020304" pitchFamily="18" charset="0"/>
              </a:rPr>
              <a:t>Đối với người hoạt động không chuyên trách, </a:t>
            </a:r>
            <a:r>
              <a:rPr lang="nl-NL" sz="2000" dirty="0">
                <a:solidFill>
                  <a:srgbClr val="002060"/>
                </a:solidFill>
                <a:latin typeface="Times New Roman" panose="02020603050405020304" pitchFamily="18" charset="0"/>
                <a:cs typeface="Times New Roman" panose="02020603050405020304" pitchFamily="18" charset="0"/>
              </a:rPr>
              <a:t>các </a:t>
            </a:r>
            <a:r>
              <a:rPr lang="nl-NL" sz="2000" dirty="0" smtClean="0">
                <a:solidFill>
                  <a:srgbClr val="002060"/>
                </a:solidFill>
                <a:latin typeface="Times New Roman" panose="02020603050405020304" pitchFamily="18" charset="0"/>
                <a:cs typeface="Times New Roman" panose="02020603050405020304" pitchFamily="18" charset="0"/>
              </a:rPr>
              <a:t>ĐP </a:t>
            </a:r>
            <a:r>
              <a:rPr lang="nl-NL" sz="2000" dirty="0" smtClean="0">
                <a:solidFill>
                  <a:srgbClr val="002060"/>
                </a:solidFill>
                <a:latin typeface="Times New Roman" panose="02020603050405020304" pitchFamily="18" charset="0"/>
                <a:cs typeface="Times New Roman" panose="02020603050405020304" pitchFamily="18" charset="0"/>
              </a:rPr>
              <a:t>đang </a:t>
            </a:r>
            <a:r>
              <a:rPr lang="nl-NL" sz="2000" dirty="0">
                <a:solidFill>
                  <a:srgbClr val="002060"/>
                </a:solidFill>
                <a:latin typeface="Times New Roman" panose="02020603050405020304" pitchFamily="18" charset="0"/>
                <a:cs typeface="Times New Roman" panose="02020603050405020304" pitchFamily="18" charset="0"/>
              </a:rPr>
              <a:t>tiến hành </a:t>
            </a:r>
            <a:r>
              <a:rPr lang="nl-NL" sz="2000" dirty="0" smtClean="0">
                <a:solidFill>
                  <a:srgbClr val="002060"/>
                </a:solidFill>
                <a:latin typeface="Times New Roman" panose="02020603050405020304" pitchFamily="18" charset="0"/>
                <a:cs typeface="Times New Roman" panose="02020603050405020304" pitchFamily="18" charset="0"/>
              </a:rPr>
              <a:t>giải </a:t>
            </a:r>
            <a:r>
              <a:rPr lang="nl-NL" sz="2000" dirty="0">
                <a:solidFill>
                  <a:srgbClr val="002060"/>
                </a:solidFill>
                <a:latin typeface="Times New Roman" panose="02020603050405020304" pitchFamily="18" charset="0"/>
                <a:cs typeface="Times New Roman" panose="02020603050405020304" pitchFamily="18" charset="0"/>
              </a:rPr>
              <a:t>quyết chế độ, chính sách </a:t>
            </a:r>
            <a:r>
              <a:rPr lang="nl-NL" sz="2000" dirty="0" smtClean="0">
                <a:solidFill>
                  <a:srgbClr val="002060"/>
                </a:solidFill>
                <a:latin typeface="Times New Roman" panose="02020603050405020304" pitchFamily="18" charset="0"/>
                <a:cs typeface="Times New Roman" panose="02020603050405020304" pitchFamily="18" charset="0"/>
              </a:rPr>
              <a:t>đối </a:t>
            </a:r>
          </a:p>
          <a:p>
            <a:r>
              <a:rPr lang="nl-NL" sz="2000" dirty="0" smtClean="0">
                <a:solidFill>
                  <a:srgbClr val="002060"/>
                </a:solidFill>
                <a:latin typeface="Times New Roman" panose="02020603050405020304" pitchFamily="18" charset="0"/>
                <a:cs typeface="Times New Roman" panose="02020603050405020304" pitchFamily="18" charset="0"/>
              </a:rPr>
              <a:t>với </a:t>
            </a:r>
            <a:r>
              <a:rPr lang="nl-NL" sz="2000" dirty="0">
                <a:solidFill>
                  <a:srgbClr val="002060"/>
                </a:solidFill>
                <a:latin typeface="Times New Roman" panose="02020603050405020304" pitchFamily="18" charset="0"/>
                <a:cs typeface="Times New Roman" panose="02020603050405020304" pitchFamily="18" charset="0"/>
              </a:rPr>
              <a:t>người </a:t>
            </a:r>
            <a:r>
              <a:rPr lang="nl-NL" sz="2000" dirty="0" smtClean="0">
                <a:solidFill>
                  <a:srgbClr val="002060"/>
                </a:solidFill>
                <a:latin typeface="Times New Roman" panose="02020603050405020304" pitchFamily="18" charset="0"/>
                <a:cs typeface="Times New Roman" panose="02020603050405020304" pitchFamily="18" charset="0"/>
              </a:rPr>
              <a:t>nghỉ </a:t>
            </a:r>
            <a:r>
              <a:rPr lang="nl-NL" sz="2000" dirty="0">
                <a:solidFill>
                  <a:srgbClr val="002060"/>
                </a:solidFill>
                <a:latin typeface="Times New Roman" panose="02020603050405020304" pitchFamily="18" charset="0"/>
                <a:cs typeface="Times New Roman" panose="02020603050405020304" pitchFamily="18" charset="0"/>
              </a:rPr>
              <a:t>từ ngày 01/7/2025. Đối với người hoạt động không chuyên trách có nguyện vọng tiếp tục công tác </a:t>
            </a:r>
            <a:endParaRPr lang="nl-NL" sz="2000" dirty="0" smtClean="0">
              <a:solidFill>
                <a:srgbClr val="002060"/>
              </a:solidFill>
              <a:latin typeface="Times New Roman" panose="02020603050405020304" pitchFamily="18" charset="0"/>
              <a:cs typeface="Times New Roman" panose="02020603050405020304" pitchFamily="18" charset="0"/>
            </a:endParaRPr>
          </a:p>
          <a:p>
            <a:r>
              <a:rPr lang="nl-NL" sz="2000" dirty="0" smtClean="0">
                <a:solidFill>
                  <a:srgbClr val="002060"/>
                </a:solidFill>
                <a:latin typeface="Times New Roman" panose="02020603050405020304" pitchFamily="18" charset="0"/>
                <a:cs typeface="Times New Roman" panose="02020603050405020304" pitchFamily="18" charset="0"/>
              </a:rPr>
              <a:t>và cơ </a:t>
            </a:r>
            <a:r>
              <a:rPr lang="nl-NL" sz="2000" dirty="0">
                <a:solidFill>
                  <a:srgbClr val="002060"/>
                </a:solidFill>
                <a:latin typeface="Times New Roman" panose="02020603050405020304" pitchFamily="18" charset="0"/>
                <a:cs typeface="Times New Roman" panose="02020603050405020304" pitchFamily="18" charset="0"/>
              </a:rPr>
              <a:t>quan, đơn vị có nhu cầu sử dụng, các địa phương đang tổ chức lấy ý kiến để bố trí, sắp xếp công việc phù </a:t>
            </a:r>
            <a:endParaRPr lang="nl-NL" sz="2000" dirty="0" smtClean="0">
              <a:solidFill>
                <a:srgbClr val="002060"/>
              </a:solidFill>
              <a:latin typeface="Times New Roman" panose="02020603050405020304" pitchFamily="18" charset="0"/>
              <a:cs typeface="Times New Roman" panose="02020603050405020304" pitchFamily="18" charset="0"/>
            </a:endParaRPr>
          </a:p>
          <a:p>
            <a:r>
              <a:rPr lang="nl-NL" sz="2000" dirty="0" smtClean="0">
                <a:solidFill>
                  <a:srgbClr val="002060"/>
                </a:solidFill>
                <a:latin typeface="Times New Roman" panose="02020603050405020304" pitchFamily="18" charset="0"/>
                <a:cs typeface="Times New Roman" panose="02020603050405020304" pitchFamily="18" charset="0"/>
              </a:rPr>
              <a:t>hợp</a:t>
            </a:r>
            <a:r>
              <a:rPr lang="nl-NL" sz="2000" dirty="0">
                <a:solidFill>
                  <a:srgbClr val="002060"/>
                </a:solidFill>
                <a:latin typeface="Times New Roman" panose="02020603050405020304" pitchFamily="18" charset="0"/>
                <a:cs typeface="Times New Roman" panose="02020603050405020304" pitchFamily="18" charset="0"/>
              </a:rPr>
              <a:t>, </a:t>
            </a:r>
            <a:r>
              <a:rPr lang="nl-NL" sz="2000" dirty="0" smtClean="0">
                <a:solidFill>
                  <a:srgbClr val="002060"/>
                </a:solidFill>
                <a:latin typeface="Times New Roman" panose="02020603050405020304" pitchFamily="18" charset="0"/>
                <a:cs typeface="Times New Roman" panose="02020603050405020304" pitchFamily="18" charset="0"/>
              </a:rPr>
              <a:t>bảo </a:t>
            </a:r>
            <a:r>
              <a:rPr lang="nl-NL" sz="2000" dirty="0">
                <a:solidFill>
                  <a:srgbClr val="002060"/>
                </a:solidFill>
                <a:latin typeface="Times New Roman" panose="02020603050405020304" pitchFamily="18" charset="0"/>
                <a:cs typeface="Times New Roman" panose="02020603050405020304" pitchFamily="18" charset="0"/>
              </a:rPr>
              <a:t>đảm thực hiện đúng chủ trương của Đảng.</a:t>
            </a:r>
            <a:endParaRPr lang="en-US" sz="2000" dirty="0">
              <a:solidFill>
                <a:srgbClr val="002060"/>
              </a:solidFill>
              <a:latin typeface="Times New Roman" panose="02020603050405020304" pitchFamily="18" charset="0"/>
              <a:cs typeface="Times New Roman" panose="02020603050405020304" pitchFamily="18" charset="0"/>
            </a:endParaRPr>
          </a:p>
          <a:p>
            <a:endParaRPr lang="en-US" dirty="0"/>
          </a:p>
        </p:txBody>
      </p:sp>
      <p:sp>
        <p:nvSpPr>
          <p:cNvPr id="16" name="Rectangle 15"/>
          <p:cNvSpPr/>
          <p:nvPr/>
        </p:nvSpPr>
        <p:spPr>
          <a:xfrm>
            <a:off x="6156385" y="4314901"/>
            <a:ext cx="2853666" cy="707886"/>
          </a:xfrm>
          <a:prstGeom prst="rect">
            <a:avLst/>
          </a:prstGeom>
        </p:spPr>
        <p:txBody>
          <a:bodyPr wrap="none">
            <a:spAutoFit/>
          </a:bodyPr>
          <a:lstStyle/>
          <a:p>
            <a:r>
              <a:rPr lang="nl-NL" sz="2000" dirty="0">
                <a:solidFill>
                  <a:srgbClr val="002060"/>
                </a:solidFill>
                <a:latin typeface="Times New Roman" panose="02020603050405020304" pitchFamily="18" charset="0"/>
                <a:ea typeface="Calibri" panose="020F0502020204030204" pitchFamily="34" charset="0"/>
              </a:rPr>
              <a:t>người </a:t>
            </a:r>
            <a:r>
              <a:rPr lang="nl-NL" sz="2000" dirty="0" smtClean="0">
                <a:solidFill>
                  <a:srgbClr val="002060"/>
                </a:solidFill>
                <a:latin typeface="Times New Roman" panose="02020603050405020304" pitchFamily="18" charset="0"/>
                <a:ea typeface="Calibri" panose="020F0502020204030204" pitchFamily="34" charset="0"/>
              </a:rPr>
              <a:t>trình </a:t>
            </a:r>
            <a:r>
              <a:rPr lang="nl-NL" sz="2000" dirty="0">
                <a:solidFill>
                  <a:srgbClr val="002060"/>
                </a:solidFill>
                <a:latin typeface="Times New Roman" panose="02020603050405020304" pitchFamily="18" charset="0"/>
                <a:ea typeface="Calibri" panose="020F0502020204030204" pitchFamily="34" charset="0"/>
              </a:rPr>
              <a:t>cấp có thẩm </a:t>
            </a:r>
            <a:endParaRPr lang="nl-NL" sz="2000" dirty="0" smtClean="0">
              <a:solidFill>
                <a:srgbClr val="002060"/>
              </a:solidFill>
              <a:latin typeface="Times New Roman" panose="02020603050405020304" pitchFamily="18" charset="0"/>
              <a:ea typeface="Calibri" panose="020F0502020204030204" pitchFamily="34" charset="0"/>
            </a:endParaRPr>
          </a:p>
          <a:p>
            <a:r>
              <a:rPr lang="nl-NL" sz="2000" dirty="0" smtClean="0">
                <a:solidFill>
                  <a:srgbClr val="002060"/>
                </a:solidFill>
                <a:latin typeface="Times New Roman" panose="02020603050405020304" pitchFamily="18" charset="0"/>
                <a:ea typeface="Calibri" panose="020F0502020204030204" pitchFamily="34" charset="0"/>
              </a:rPr>
              <a:t>quyền </a:t>
            </a:r>
            <a:r>
              <a:rPr lang="nl-NL" sz="2000" dirty="0">
                <a:solidFill>
                  <a:srgbClr val="002060"/>
                </a:solidFill>
                <a:latin typeface="Times New Roman" panose="02020603050405020304" pitchFamily="18" charset="0"/>
                <a:ea typeface="Calibri" panose="020F0502020204030204" pitchFamily="34" charset="0"/>
              </a:rPr>
              <a:t>phê duyệt kinh phí </a:t>
            </a:r>
            <a:endParaRPr lang="en-US" sz="2000" dirty="0">
              <a:solidFill>
                <a:srgbClr val="002060"/>
              </a:solidFill>
            </a:endParaRPr>
          </a:p>
        </p:txBody>
      </p:sp>
      <p:sp>
        <p:nvSpPr>
          <p:cNvPr id="17" name="Rectangle 16"/>
          <p:cNvSpPr/>
          <p:nvPr/>
        </p:nvSpPr>
        <p:spPr>
          <a:xfrm>
            <a:off x="7021205" y="2922374"/>
            <a:ext cx="1124026" cy="477054"/>
          </a:xfrm>
          <a:prstGeom prst="rect">
            <a:avLst/>
          </a:prstGeom>
        </p:spPr>
        <p:txBody>
          <a:bodyPr wrap="none">
            <a:spAutoFit/>
          </a:bodyPr>
          <a:lstStyle/>
          <a:p>
            <a:r>
              <a:rPr lang="nl-NL" sz="2500" b="1" dirty="0">
                <a:solidFill>
                  <a:srgbClr val="002060"/>
                </a:solidFill>
                <a:latin typeface="Times New Roman" panose="02020603050405020304" pitchFamily="18" charset="0"/>
                <a:ea typeface="Calibri" panose="020F0502020204030204" pitchFamily="34" charset="0"/>
              </a:rPr>
              <a:t>75.089</a:t>
            </a:r>
            <a:r>
              <a:rPr lang="nl-NL" dirty="0">
                <a:solidFill>
                  <a:srgbClr val="000000"/>
                </a:solidFill>
                <a:latin typeface="Times New Roman" panose="02020603050405020304" pitchFamily="18" charset="0"/>
                <a:ea typeface="Calibri" panose="020F0502020204030204" pitchFamily="34" charset="0"/>
              </a:rPr>
              <a:t> </a:t>
            </a:r>
            <a:endParaRPr lang="en-US" dirty="0"/>
          </a:p>
        </p:txBody>
      </p:sp>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1576" y="6124754"/>
            <a:ext cx="1440424" cy="753703"/>
          </a:xfrm>
          <a:prstGeom prst="rect">
            <a:avLst/>
          </a:prstGeom>
        </p:spPr>
      </p:pic>
    </p:spTree>
    <p:extLst>
      <p:ext uri="{BB962C8B-B14F-4D97-AF65-F5344CB8AC3E}">
        <p14:creationId xmlns:p14="http://schemas.microsoft.com/office/powerpoint/2010/main" val="23144225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2"/>
          <p:cNvSpPr/>
          <p:nvPr/>
        </p:nvSpPr>
        <p:spPr>
          <a:xfrm>
            <a:off x="369194" y="1135956"/>
            <a:ext cx="11453614" cy="147638"/>
          </a:xfrm>
          <a:prstGeom prst="rect">
            <a:avLst/>
          </a:prstGeom>
          <a:noFill/>
          <a:ln/>
        </p:spPr>
        <p:txBody>
          <a:bodyPr wrap="none" lIns="0" tIns="0" rIns="0" bIns="0" rtlCol="0" anchor="t"/>
          <a:lstStyle/>
          <a:p>
            <a:pPr>
              <a:lnSpc>
                <a:spcPts val="1125"/>
              </a:lnSpc>
            </a:pPr>
            <a:endParaRPr lang="en-US" sz="708" dirty="0"/>
          </a:p>
        </p:txBody>
      </p:sp>
      <p:sp>
        <p:nvSpPr>
          <p:cNvPr id="14" name="Text 9"/>
          <p:cNvSpPr/>
          <p:nvPr/>
        </p:nvSpPr>
        <p:spPr>
          <a:xfrm>
            <a:off x="369194" y="648198"/>
            <a:ext cx="2941043" cy="172938"/>
          </a:xfrm>
          <a:prstGeom prst="rect">
            <a:avLst/>
          </a:prstGeom>
          <a:noFill/>
          <a:ln/>
        </p:spPr>
        <p:txBody>
          <a:bodyPr wrap="none" lIns="0" tIns="0" rIns="0" bIns="0" rtlCol="0" anchor="t"/>
          <a:lstStyle/>
          <a:p>
            <a:pPr>
              <a:lnSpc>
                <a:spcPts val="1333"/>
              </a:lnSpc>
            </a:pPr>
            <a:r>
              <a:rPr lang="en-US" sz="3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2.4. </a:t>
            </a:r>
            <a:r>
              <a:rPr lang="en-US" sz="3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Sắp</a:t>
            </a:r>
            <a:r>
              <a:rPr lang="en-US" sz="3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3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xếp</a:t>
            </a:r>
            <a:r>
              <a:rPr lang="en-US" sz="3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3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bố</a:t>
            </a:r>
            <a:r>
              <a:rPr lang="en-US" sz="3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3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trí</a:t>
            </a:r>
            <a:r>
              <a:rPr lang="en-US" sz="3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3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xử</a:t>
            </a:r>
            <a:r>
              <a:rPr lang="en-US" sz="3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3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lý</a:t>
            </a:r>
            <a:r>
              <a:rPr lang="en-US" sz="3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3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trụ</a:t>
            </a:r>
            <a:r>
              <a:rPr lang="en-US" sz="3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3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sở</a:t>
            </a:r>
            <a:r>
              <a:rPr lang="en-US" sz="3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3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tài</a:t>
            </a:r>
            <a:r>
              <a:rPr lang="en-US" sz="3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3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sản</a:t>
            </a:r>
            <a:r>
              <a:rPr lang="en-US" sz="3000" b="1" dirty="0" smtClean="0">
                <a:solidFill>
                  <a:srgbClr val="124E73"/>
                </a:solidFill>
                <a:latin typeface="Times New Roman" panose="02020603050405020304" pitchFamily="18" charset="0"/>
                <a:ea typeface="MuseoModerno Medium" pitchFamily="34" charset="-122"/>
                <a:cs typeface="Times New Roman" panose="02020603050405020304" pitchFamily="18" charset="0"/>
              </a:rPr>
              <a:t> </a:t>
            </a:r>
            <a:r>
              <a:rPr lang="en-US" sz="3000" b="1" dirty="0" err="1" smtClean="0">
                <a:solidFill>
                  <a:srgbClr val="124E73"/>
                </a:solidFill>
                <a:latin typeface="Times New Roman" panose="02020603050405020304" pitchFamily="18" charset="0"/>
                <a:ea typeface="MuseoModerno Medium" pitchFamily="34" charset="-122"/>
                <a:cs typeface="Times New Roman" panose="02020603050405020304" pitchFamily="18" charset="0"/>
              </a:rPr>
              <a:t>công</a:t>
            </a:r>
            <a:endParaRPr lang="en-US" sz="3000" b="1" dirty="0">
              <a:latin typeface="Times New Roman" panose="02020603050405020304" pitchFamily="18" charset="0"/>
              <a:cs typeface="Times New Roman" panose="02020603050405020304" pitchFamily="18" charset="0"/>
            </a:endParaRPr>
          </a:p>
        </p:txBody>
      </p:sp>
      <p:sp>
        <p:nvSpPr>
          <p:cNvPr id="28" name="Rectangle 27"/>
          <p:cNvSpPr/>
          <p:nvPr/>
        </p:nvSpPr>
        <p:spPr>
          <a:xfrm>
            <a:off x="478603" y="1558661"/>
            <a:ext cx="11234795" cy="938719"/>
          </a:xfrm>
          <a:prstGeom prst="rect">
            <a:avLst/>
          </a:prstGeom>
        </p:spPr>
        <p:txBody>
          <a:bodyPr wrap="square">
            <a:spAutoFit/>
          </a:bodyPr>
          <a:lstStyle/>
          <a:p>
            <a:pPr algn="just"/>
            <a:r>
              <a:rPr lang="nl-NL" sz="2500" dirty="0">
                <a:solidFill>
                  <a:srgbClr val="002060"/>
                </a:solidFill>
                <a:latin typeface="Times New Roman" panose="02020603050405020304" pitchFamily="18" charset="0"/>
                <a:ea typeface="Calibri" panose="020F0502020204030204" pitchFamily="34" charset="0"/>
              </a:rPr>
              <a:t>Theo báo cáo của Bộ Tài </a:t>
            </a:r>
            <a:r>
              <a:rPr lang="nl-NL" sz="2500" dirty="0" smtClean="0">
                <a:solidFill>
                  <a:srgbClr val="002060"/>
                </a:solidFill>
                <a:latin typeface="Times New Roman" panose="02020603050405020304" pitchFamily="18" charset="0"/>
                <a:ea typeface="Calibri" panose="020F0502020204030204" pitchFamily="34" charset="0"/>
              </a:rPr>
              <a:t>chính, đến </a:t>
            </a:r>
            <a:r>
              <a:rPr lang="nl-NL" sz="2500" dirty="0" smtClean="0">
                <a:solidFill>
                  <a:srgbClr val="002060"/>
                </a:solidFill>
                <a:latin typeface="Times New Roman" panose="02020603050405020304" pitchFamily="18" charset="0"/>
                <a:ea typeface="Calibri" panose="020F0502020204030204" pitchFamily="34" charset="0"/>
              </a:rPr>
              <a:t>nay tổng </a:t>
            </a:r>
            <a:r>
              <a:rPr lang="nl-NL" sz="2500" dirty="0">
                <a:solidFill>
                  <a:srgbClr val="002060"/>
                </a:solidFill>
                <a:latin typeface="Times New Roman" panose="02020603050405020304" pitchFamily="18" charset="0"/>
                <a:ea typeface="Calibri" panose="020F0502020204030204" pitchFamily="34" charset="0"/>
              </a:rPr>
              <a:t>số lượng cơ sở nhà, đất dôi dư cần tiếp tục xử lý của các địa phương là</a:t>
            </a:r>
            <a:r>
              <a:rPr lang="nl-NL" sz="2500" b="1" dirty="0">
                <a:solidFill>
                  <a:srgbClr val="002060"/>
                </a:solidFill>
                <a:latin typeface="Times New Roman" panose="02020603050405020304" pitchFamily="18" charset="0"/>
                <a:ea typeface="Calibri" panose="020F0502020204030204" pitchFamily="34" charset="0"/>
              </a:rPr>
              <a:t> </a:t>
            </a:r>
            <a:r>
              <a:rPr lang="nl-NL" sz="3000" b="1" dirty="0">
                <a:solidFill>
                  <a:srgbClr val="002060"/>
                </a:solidFill>
                <a:latin typeface="Times New Roman" panose="02020603050405020304" pitchFamily="18" charset="0"/>
                <a:ea typeface="Calibri" panose="020F0502020204030204" pitchFamily="34" charset="0"/>
              </a:rPr>
              <a:t>9.002 cơ sở </a:t>
            </a:r>
            <a:r>
              <a:rPr lang="nl-NL" sz="2500" dirty="0">
                <a:solidFill>
                  <a:srgbClr val="002060"/>
                </a:solidFill>
                <a:latin typeface="Times New Roman" panose="02020603050405020304" pitchFamily="18" charset="0"/>
                <a:ea typeface="Calibri" panose="020F0502020204030204" pitchFamily="34" charset="0"/>
              </a:rPr>
              <a:t>(tính cả cấp tỉnh và cấp xã)</a:t>
            </a:r>
            <a:r>
              <a:rPr lang="en-US" sz="2500" dirty="0">
                <a:solidFill>
                  <a:srgbClr val="002060"/>
                </a:solidFill>
                <a:latin typeface="Times New Roman" panose="02020603050405020304" pitchFamily="18" charset="0"/>
                <a:ea typeface="Times New Roman" panose="02020603050405020304" pitchFamily="18" charset="0"/>
              </a:rPr>
              <a:t>. </a:t>
            </a:r>
            <a:endParaRPr lang="en-US" sz="2500" dirty="0">
              <a:solidFill>
                <a:srgbClr val="002060"/>
              </a:solidFill>
            </a:endParaRPr>
          </a:p>
        </p:txBody>
      </p:sp>
      <p:sp>
        <p:nvSpPr>
          <p:cNvPr id="29" name="Rectangle 28"/>
          <p:cNvSpPr/>
          <p:nvPr/>
        </p:nvSpPr>
        <p:spPr>
          <a:xfrm>
            <a:off x="404288" y="2952576"/>
            <a:ext cx="11383423" cy="2015936"/>
          </a:xfrm>
          <a:prstGeom prst="rect">
            <a:avLst/>
          </a:prstGeom>
        </p:spPr>
        <p:txBody>
          <a:bodyPr wrap="square">
            <a:spAutoFit/>
          </a:bodyPr>
          <a:lstStyle/>
          <a:p>
            <a:pPr indent="450215" algn="just">
              <a:spcBef>
                <a:spcPts val="600"/>
              </a:spcBef>
              <a:spcAft>
                <a:spcPts val="600"/>
              </a:spcAft>
              <a:tabLst>
                <a:tab pos="450215" algn="l"/>
              </a:tabLst>
            </a:pPr>
            <a:r>
              <a:rPr lang="nl-NL" sz="2500" dirty="0">
                <a:solidFill>
                  <a:srgbClr val="002060"/>
                </a:solidFill>
                <a:latin typeface="Times New Roman" panose="02020603050405020304" pitchFamily="18" charset="0"/>
                <a:ea typeface="Calibri" panose="020F0502020204030204" pitchFamily="34" charset="0"/>
              </a:rPr>
              <a:t>Riêng đối với xe ô tô, do quy định tiêu chuẩn, định mức mới và mô hình tổ chức bộ máy mới, vì vậy, các địa phương chưa kịp xác định được tổng thể số liệu về xe ô tô dôi dư hoặc còn thiếu. Tuy nhiên, </a:t>
            </a:r>
            <a:r>
              <a:rPr lang="en-US" sz="2500" dirty="0" err="1">
                <a:solidFill>
                  <a:srgbClr val="002060"/>
                </a:solidFill>
                <a:latin typeface="Times New Roman" panose="02020603050405020304" pitchFamily="18" charset="0"/>
                <a:ea typeface="Calibri" panose="020F0502020204030204" pitchFamily="34" charset="0"/>
              </a:rPr>
              <a:t>Bộ</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Tài</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chính</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đã</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có</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hướng</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dẫn</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cụ</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thể</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việc</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điều</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chuyển</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từ</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các</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đơn</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vị</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cấp</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tỉnh</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hoặc</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thực</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hiện</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ngay</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việc</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mua</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sắm</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bổ</a:t>
            </a:r>
            <a:r>
              <a:rPr lang="en-US" sz="2500" dirty="0">
                <a:solidFill>
                  <a:srgbClr val="002060"/>
                </a:solidFill>
                <a:latin typeface="Times New Roman" panose="02020603050405020304" pitchFamily="18" charset="0"/>
                <a:ea typeface="Calibri" panose="020F0502020204030204" pitchFamily="34" charset="0"/>
              </a:rPr>
              <a:t> sung </a:t>
            </a:r>
            <a:r>
              <a:rPr lang="en-US" sz="2500" dirty="0" err="1">
                <a:solidFill>
                  <a:srgbClr val="002060"/>
                </a:solidFill>
                <a:latin typeface="Times New Roman" panose="02020603050405020304" pitchFamily="18" charset="0"/>
                <a:ea typeface="Calibri" panose="020F0502020204030204" pitchFamily="34" charset="0"/>
              </a:rPr>
              <a:t>để</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bảo</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đảm</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phương</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tiện</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đi</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lại</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phục</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vụ</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công</a:t>
            </a:r>
            <a:r>
              <a:rPr lang="en-US" sz="2500" dirty="0">
                <a:solidFill>
                  <a:srgbClr val="002060"/>
                </a:solidFill>
                <a:latin typeface="Times New Roman" panose="02020603050405020304" pitchFamily="18" charset="0"/>
                <a:ea typeface="Calibri" panose="020F0502020204030204" pitchFamily="34" charset="0"/>
              </a:rPr>
              <a:t> </a:t>
            </a:r>
            <a:r>
              <a:rPr lang="en-US" sz="2500" dirty="0" err="1">
                <a:solidFill>
                  <a:srgbClr val="002060"/>
                </a:solidFill>
                <a:latin typeface="Times New Roman" panose="02020603050405020304" pitchFamily="18" charset="0"/>
                <a:ea typeface="Calibri" panose="020F0502020204030204" pitchFamily="34" charset="0"/>
              </a:rPr>
              <a:t>tác</a:t>
            </a:r>
            <a:r>
              <a:rPr lang="en-US" sz="2500" dirty="0">
                <a:solidFill>
                  <a:srgbClr val="002060"/>
                </a:solidFill>
                <a:latin typeface="Times New Roman" panose="02020603050405020304" pitchFamily="18" charset="0"/>
                <a:ea typeface="Calibri" panose="020F0502020204030204" pitchFamily="34" charset="0"/>
              </a:rPr>
              <a:t>. </a:t>
            </a:r>
            <a:endParaRPr lang="en-US" sz="2500" dirty="0">
              <a:solidFill>
                <a:srgbClr val="002060"/>
              </a:solidFill>
              <a:effectLst/>
              <a:latin typeface="Times New Roman" panose="02020603050405020304" pitchFamily="18" charset="0"/>
              <a:ea typeface="Calibri" panose="020F0502020204030204" pitchFamily="34" charset="0"/>
            </a:endParaRPr>
          </a:p>
        </p:txBody>
      </p:sp>
      <p:pic>
        <p:nvPicPr>
          <p:cNvPr id="30" name="Picture 2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75985" y="5997111"/>
            <a:ext cx="1616015" cy="860889"/>
          </a:xfrm>
          <a:prstGeom prst="rect">
            <a:avLst/>
          </a:prstGeom>
        </p:spPr>
      </p:pic>
    </p:spTree>
    <p:extLst>
      <p:ext uri="{BB962C8B-B14F-4D97-AF65-F5344CB8AC3E}">
        <p14:creationId xmlns:p14="http://schemas.microsoft.com/office/powerpoint/2010/main" val="986398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310" y="406536"/>
            <a:ext cx="8670963" cy="553998"/>
          </a:xfrm>
          <a:prstGeom prst="rect">
            <a:avLst/>
          </a:prstGeom>
        </p:spPr>
        <p:txBody>
          <a:bodyPr wrap="none">
            <a:spAutoFit/>
          </a:bodyPr>
          <a:lstStyle/>
          <a:p>
            <a:r>
              <a:rPr lang="en-US" sz="3000" b="1" dirty="0">
                <a:solidFill>
                  <a:srgbClr val="002060"/>
                </a:solidFill>
                <a:latin typeface="Times New Roman" panose="02020603050405020304" pitchFamily="18" charset="0"/>
                <a:ea typeface="Calibri" panose="020F0502020204030204" pitchFamily="34" charset="0"/>
              </a:rPr>
              <a:t>2.5.</a:t>
            </a:r>
            <a:r>
              <a:rPr lang="en-US" sz="3000"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Vê</a:t>
            </a:r>
            <a:r>
              <a:rPr lang="en-US" sz="3000" b="1"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công</a:t>
            </a:r>
            <a:r>
              <a:rPr lang="en-US" sz="3000" b="1"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tác</a:t>
            </a:r>
            <a:r>
              <a:rPr lang="en-US" sz="3000" b="1"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lưu</a:t>
            </a:r>
            <a:r>
              <a:rPr lang="en-US" sz="3000" b="1"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trữ</a:t>
            </a:r>
            <a:r>
              <a:rPr lang="en-US" sz="3000" b="1"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số</a:t>
            </a:r>
            <a:r>
              <a:rPr lang="en-US" sz="3000" b="1"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hóa</a:t>
            </a:r>
            <a:r>
              <a:rPr lang="en-US" sz="3000" b="1"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hồ</a:t>
            </a:r>
            <a:r>
              <a:rPr lang="en-US" sz="3000" b="1"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sơ</a:t>
            </a:r>
            <a:r>
              <a:rPr lang="en-US" sz="3000" b="1"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số</a:t>
            </a:r>
            <a:r>
              <a:rPr lang="en-US" sz="3000" b="1"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hóa</a:t>
            </a:r>
            <a:r>
              <a:rPr lang="en-US" sz="3000" b="1"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tài</a:t>
            </a:r>
            <a:r>
              <a:rPr lang="en-US" sz="3000" b="1" dirty="0">
                <a:solidFill>
                  <a:srgbClr val="002060"/>
                </a:solidFill>
                <a:latin typeface="Times New Roman" panose="02020603050405020304" pitchFamily="18" charset="0"/>
                <a:ea typeface="Calibri" panose="020F0502020204030204" pitchFamily="34" charset="0"/>
              </a:rPr>
              <a:t> </a:t>
            </a:r>
            <a:r>
              <a:rPr lang="en-US" sz="3000" b="1" dirty="0" err="1">
                <a:solidFill>
                  <a:srgbClr val="002060"/>
                </a:solidFill>
                <a:latin typeface="Times New Roman" panose="02020603050405020304" pitchFamily="18" charset="0"/>
                <a:ea typeface="Calibri" panose="020F0502020204030204" pitchFamily="34" charset="0"/>
              </a:rPr>
              <a:t>liệu</a:t>
            </a:r>
            <a:endParaRPr lang="en-US" sz="3000" dirty="0">
              <a:solidFill>
                <a:srgbClr val="002060"/>
              </a:solidFill>
            </a:endParaRPr>
          </a:p>
        </p:txBody>
      </p:sp>
      <p:sp>
        <p:nvSpPr>
          <p:cNvPr id="3" name="Rectangle 2"/>
          <p:cNvSpPr/>
          <p:nvPr/>
        </p:nvSpPr>
        <p:spPr>
          <a:xfrm>
            <a:off x="485310" y="1073624"/>
            <a:ext cx="10006641" cy="1862048"/>
          </a:xfrm>
          <a:prstGeom prst="rect">
            <a:avLst/>
          </a:prstGeom>
        </p:spPr>
        <p:txBody>
          <a:bodyPr wrap="square">
            <a:spAutoFit/>
          </a:bodyPr>
          <a:lstStyle/>
          <a:p>
            <a:pPr indent="450215" algn="just">
              <a:tabLst>
                <a:tab pos="450215" algn="l"/>
              </a:tabLst>
            </a:pPr>
            <a:r>
              <a:rPr lang="en-US" sz="2300" dirty="0" err="1">
                <a:solidFill>
                  <a:srgbClr val="002060"/>
                </a:solidFill>
                <a:latin typeface="Times New Roman" panose="02020603050405020304" pitchFamily="18" charset="0"/>
                <a:ea typeface="Times New Roman" panose="02020603050405020304" pitchFamily="18" charset="0"/>
              </a:rPr>
              <a:t>Công</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tác</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lưu</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trữ</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và</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số</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hóa</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tài</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liệu</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cũng</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được</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các</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địa</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phương</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nhận</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thức</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rõ</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tầm</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quan</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trọng</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Nhiều</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nơi</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đã</a:t>
            </a:r>
            <a:r>
              <a:rPr lang="en-US" sz="2300" dirty="0">
                <a:solidFill>
                  <a:srgbClr val="002060"/>
                </a:solidFill>
                <a:latin typeface="Times New Roman" panose="02020603050405020304" pitchFamily="18" charset="0"/>
                <a:ea typeface="Times New Roman" panose="02020603050405020304" pitchFamily="18" charset="0"/>
              </a:rPr>
              <a:t> ban </a:t>
            </a:r>
            <a:r>
              <a:rPr lang="en-US" sz="2300" dirty="0" err="1">
                <a:solidFill>
                  <a:srgbClr val="002060"/>
                </a:solidFill>
                <a:latin typeface="Times New Roman" panose="02020603050405020304" pitchFamily="18" charset="0"/>
                <a:ea typeface="Times New Roman" panose="02020603050405020304" pitchFamily="18" charset="0"/>
              </a:rPr>
              <a:t>hành</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kế</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hoạch</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cụ</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thể</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để</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tăng</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cường</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quản</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lý</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văn</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thư</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lưu</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trữ</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a:solidFill>
                  <a:srgbClr val="002060"/>
                </a:solidFill>
                <a:latin typeface="Times New Roman" panose="02020603050405020304" pitchFamily="18" charset="0"/>
                <a:ea typeface="Calibri" panose="020F0502020204030204" pitchFamily="34" charset="0"/>
              </a:rPr>
              <a:t>(</a:t>
            </a:r>
            <a:r>
              <a:rPr lang="en-US" sz="2300" dirty="0" err="1">
                <a:solidFill>
                  <a:srgbClr val="002060"/>
                </a:solidFill>
                <a:latin typeface="Times New Roman" panose="02020603050405020304" pitchFamily="18" charset="0"/>
                <a:ea typeface="Calibri" panose="020F0502020204030204" pitchFamily="34" charset="0"/>
              </a:rPr>
              <a:t>như</a:t>
            </a:r>
            <a:r>
              <a:rPr lang="en-US" sz="2300" dirty="0">
                <a:solidFill>
                  <a:srgbClr val="002060"/>
                </a:solidFill>
                <a:latin typeface="Times New Roman" panose="02020603050405020304" pitchFamily="18" charset="0"/>
                <a:ea typeface="Calibri" panose="020F0502020204030204" pitchFamily="34" charset="0"/>
              </a:rPr>
              <a:t>: </a:t>
            </a:r>
            <a:r>
              <a:rPr lang="en-US" sz="2300" dirty="0" err="1">
                <a:solidFill>
                  <a:srgbClr val="002060"/>
                </a:solidFill>
                <a:latin typeface="Times New Roman" panose="02020603050405020304" pitchFamily="18" charset="0"/>
                <a:ea typeface="Calibri" panose="020F0502020204030204" pitchFamily="34" charset="0"/>
              </a:rPr>
              <a:t>Cà</a:t>
            </a:r>
            <a:r>
              <a:rPr lang="en-US" sz="2300" dirty="0">
                <a:solidFill>
                  <a:srgbClr val="002060"/>
                </a:solidFill>
                <a:latin typeface="Times New Roman" panose="02020603050405020304" pitchFamily="18" charset="0"/>
                <a:ea typeface="Calibri" panose="020F0502020204030204" pitchFamily="34" charset="0"/>
              </a:rPr>
              <a:t> Mau, </a:t>
            </a:r>
            <a:r>
              <a:rPr lang="en-US" sz="2300" dirty="0" err="1">
                <a:solidFill>
                  <a:srgbClr val="002060"/>
                </a:solidFill>
                <a:latin typeface="Times New Roman" panose="02020603050405020304" pitchFamily="18" charset="0"/>
                <a:ea typeface="Calibri" panose="020F0502020204030204" pitchFamily="34" charset="0"/>
              </a:rPr>
              <a:t>Đắk</a:t>
            </a:r>
            <a:r>
              <a:rPr lang="en-US" sz="2300" dirty="0">
                <a:solidFill>
                  <a:srgbClr val="002060"/>
                </a:solidFill>
                <a:latin typeface="Times New Roman" panose="02020603050405020304" pitchFamily="18" charset="0"/>
                <a:ea typeface="Calibri" panose="020F0502020204030204" pitchFamily="34" charset="0"/>
              </a:rPr>
              <a:t> </a:t>
            </a:r>
            <a:r>
              <a:rPr lang="en-US" sz="2300" dirty="0" err="1">
                <a:solidFill>
                  <a:srgbClr val="002060"/>
                </a:solidFill>
                <a:latin typeface="Times New Roman" panose="02020603050405020304" pitchFamily="18" charset="0"/>
                <a:ea typeface="Calibri" panose="020F0502020204030204" pitchFamily="34" charset="0"/>
              </a:rPr>
              <a:t>Lắk</a:t>
            </a:r>
            <a:r>
              <a:rPr lang="en-US" sz="2300" dirty="0">
                <a:solidFill>
                  <a:srgbClr val="002060"/>
                </a:solidFill>
                <a:latin typeface="Times New Roman" panose="02020603050405020304" pitchFamily="18" charset="0"/>
                <a:ea typeface="Calibri" panose="020F0502020204030204" pitchFamily="34" charset="0"/>
              </a:rPr>
              <a:t>)</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đồng</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thời</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triển</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khai</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số</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hóa</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tài</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liệu</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hành</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chính</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từng</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bước</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hình</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thành</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cơ</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sở</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dữ</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liệu</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điện</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tử</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như</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Calibri" panose="020F0502020204030204" pitchFamily="34" charset="0"/>
              </a:rPr>
              <a:t>Tỉnh</a:t>
            </a:r>
            <a:r>
              <a:rPr lang="en-US" sz="2300" dirty="0">
                <a:solidFill>
                  <a:srgbClr val="002060"/>
                </a:solidFill>
                <a:latin typeface="Times New Roman" panose="02020603050405020304" pitchFamily="18" charset="0"/>
                <a:ea typeface="Calibri" panose="020F0502020204030204" pitchFamily="34" charset="0"/>
              </a:rPr>
              <a:t> </a:t>
            </a:r>
            <a:r>
              <a:rPr lang="en-US" sz="2300" dirty="0" err="1">
                <a:solidFill>
                  <a:srgbClr val="002060"/>
                </a:solidFill>
                <a:latin typeface="Times New Roman" panose="02020603050405020304" pitchFamily="18" charset="0"/>
                <a:ea typeface="Calibri" panose="020F0502020204030204" pitchFamily="34" charset="0"/>
              </a:rPr>
              <a:t>Tiền</a:t>
            </a:r>
            <a:r>
              <a:rPr lang="en-US" sz="2300" dirty="0">
                <a:solidFill>
                  <a:srgbClr val="002060"/>
                </a:solidFill>
                <a:latin typeface="Times New Roman" panose="02020603050405020304" pitchFamily="18" charset="0"/>
                <a:ea typeface="Calibri" panose="020F0502020204030204" pitchFamily="34" charset="0"/>
              </a:rPr>
              <a:t> </a:t>
            </a:r>
            <a:r>
              <a:rPr lang="en-US" sz="2300" dirty="0" err="1">
                <a:solidFill>
                  <a:srgbClr val="002060"/>
                </a:solidFill>
                <a:latin typeface="Times New Roman" panose="02020603050405020304" pitchFamily="18" charset="0"/>
                <a:ea typeface="Calibri" panose="020F0502020204030204" pitchFamily="34" charset="0"/>
              </a:rPr>
              <a:t>Giang</a:t>
            </a:r>
            <a:r>
              <a:rPr lang="en-US" sz="2300" dirty="0">
                <a:solidFill>
                  <a:srgbClr val="002060"/>
                </a:solidFill>
                <a:latin typeface="Times New Roman" panose="02020603050405020304" pitchFamily="18" charset="0"/>
                <a:ea typeface="Calibri" panose="020F0502020204030204" pitchFamily="34" charset="0"/>
              </a:rPr>
              <a:t> (</a:t>
            </a:r>
            <a:r>
              <a:rPr lang="en-US" sz="2300" dirty="0" err="1">
                <a:solidFill>
                  <a:srgbClr val="002060"/>
                </a:solidFill>
                <a:latin typeface="Times New Roman" panose="02020603050405020304" pitchFamily="18" charset="0"/>
                <a:ea typeface="Calibri" panose="020F0502020204030204" pitchFamily="34" charset="0"/>
              </a:rPr>
              <a:t>cũ</a:t>
            </a:r>
            <a:r>
              <a:rPr lang="en-US" sz="2300" dirty="0">
                <a:solidFill>
                  <a:srgbClr val="002060"/>
                </a:solidFill>
                <a:latin typeface="Times New Roman" panose="02020603050405020304" pitchFamily="18" charset="0"/>
                <a:ea typeface="Calibri" panose="020F0502020204030204" pitchFamily="34" charset="0"/>
              </a:rPr>
              <a:t>), </a:t>
            </a:r>
            <a:r>
              <a:rPr lang="en-US" sz="2300" dirty="0" err="1">
                <a:solidFill>
                  <a:srgbClr val="002060"/>
                </a:solidFill>
                <a:latin typeface="Times New Roman" panose="02020603050405020304" pitchFamily="18" charset="0"/>
                <a:ea typeface="Calibri" panose="020F0502020204030204" pitchFamily="34" charset="0"/>
              </a:rPr>
              <a:t>Đồng</a:t>
            </a:r>
            <a:r>
              <a:rPr lang="en-US" sz="2300" dirty="0">
                <a:solidFill>
                  <a:srgbClr val="002060"/>
                </a:solidFill>
                <a:latin typeface="Times New Roman" panose="02020603050405020304" pitchFamily="18" charset="0"/>
                <a:ea typeface="Calibri" panose="020F0502020204030204" pitchFamily="34" charset="0"/>
              </a:rPr>
              <a:t> </a:t>
            </a:r>
            <a:r>
              <a:rPr lang="en-US" sz="2300" dirty="0" err="1">
                <a:solidFill>
                  <a:srgbClr val="002060"/>
                </a:solidFill>
                <a:latin typeface="Times New Roman" panose="02020603050405020304" pitchFamily="18" charset="0"/>
                <a:ea typeface="Calibri" panose="020F0502020204030204" pitchFamily="34" charset="0"/>
              </a:rPr>
              <a:t>Nai</a:t>
            </a:r>
            <a:r>
              <a:rPr lang="en-US" sz="2300" dirty="0">
                <a:solidFill>
                  <a:srgbClr val="002060"/>
                </a:solidFill>
                <a:latin typeface="Times New Roman" panose="02020603050405020304" pitchFamily="18" charset="0"/>
                <a:ea typeface="Calibri" panose="020F0502020204030204" pitchFamily="34" charset="0"/>
              </a:rPr>
              <a:t>, </a:t>
            </a:r>
            <a:r>
              <a:rPr lang="en-US" sz="2300" dirty="0" err="1">
                <a:solidFill>
                  <a:srgbClr val="002060"/>
                </a:solidFill>
                <a:latin typeface="Times New Roman" panose="02020603050405020304" pitchFamily="18" charset="0"/>
                <a:ea typeface="Calibri" panose="020F0502020204030204" pitchFamily="34" charset="0"/>
              </a:rPr>
              <a:t>Hà</a:t>
            </a:r>
            <a:r>
              <a:rPr lang="en-US" sz="2300" dirty="0">
                <a:solidFill>
                  <a:srgbClr val="002060"/>
                </a:solidFill>
                <a:latin typeface="Times New Roman" panose="02020603050405020304" pitchFamily="18" charset="0"/>
                <a:ea typeface="Calibri" panose="020F0502020204030204" pitchFamily="34" charset="0"/>
              </a:rPr>
              <a:t> </a:t>
            </a:r>
            <a:r>
              <a:rPr lang="en-US" sz="2300" dirty="0" err="1">
                <a:solidFill>
                  <a:srgbClr val="002060"/>
                </a:solidFill>
                <a:latin typeface="Times New Roman" panose="02020603050405020304" pitchFamily="18" charset="0"/>
                <a:ea typeface="Calibri" panose="020F0502020204030204" pitchFamily="34" charset="0"/>
              </a:rPr>
              <a:t>Tĩnh</a:t>
            </a:r>
            <a:r>
              <a:rPr lang="en-US" sz="2300" dirty="0">
                <a:solidFill>
                  <a:srgbClr val="002060"/>
                </a:solidFill>
                <a:latin typeface="Times New Roman" panose="02020603050405020304" pitchFamily="18" charset="0"/>
                <a:ea typeface="Calibri" panose="020F0502020204030204" pitchFamily="34" charset="0"/>
              </a:rPr>
              <a:t>, Gia Lai, </a:t>
            </a:r>
            <a:r>
              <a:rPr lang="en-US" sz="2300" dirty="0" err="1">
                <a:solidFill>
                  <a:srgbClr val="002060"/>
                </a:solidFill>
                <a:latin typeface="Times New Roman" panose="02020603050405020304" pitchFamily="18" charset="0"/>
                <a:ea typeface="Calibri" panose="020F0502020204030204" pitchFamily="34" charset="0"/>
              </a:rPr>
              <a:t>Quảng</a:t>
            </a:r>
            <a:r>
              <a:rPr lang="en-US" sz="2300" dirty="0">
                <a:solidFill>
                  <a:srgbClr val="002060"/>
                </a:solidFill>
                <a:latin typeface="Times New Roman" panose="02020603050405020304" pitchFamily="18" charset="0"/>
                <a:ea typeface="Calibri" panose="020F0502020204030204" pitchFamily="34" charset="0"/>
              </a:rPr>
              <a:t> </a:t>
            </a:r>
            <a:r>
              <a:rPr lang="en-US" sz="2300" dirty="0" err="1">
                <a:solidFill>
                  <a:srgbClr val="002060"/>
                </a:solidFill>
                <a:latin typeface="Times New Roman" panose="02020603050405020304" pitchFamily="18" charset="0"/>
                <a:ea typeface="Calibri" panose="020F0502020204030204" pitchFamily="34" charset="0"/>
              </a:rPr>
              <a:t>Bình</a:t>
            </a:r>
            <a:r>
              <a:rPr lang="en-US" sz="2300" dirty="0">
                <a:solidFill>
                  <a:srgbClr val="002060"/>
                </a:solidFill>
                <a:latin typeface="Times New Roman" panose="02020603050405020304" pitchFamily="18" charset="0"/>
                <a:ea typeface="Calibri" panose="020F0502020204030204" pitchFamily="34" charset="0"/>
              </a:rPr>
              <a:t>)</a:t>
            </a:r>
            <a:r>
              <a:rPr lang="en-US" sz="2300" dirty="0">
                <a:solidFill>
                  <a:srgbClr val="002060"/>
                </a:solidFill>
                <a:latin typeface="Times New Roman" panose="02020603050405020304" pitchFamily="18" charset="0"/>
                <a:ea typeface="Times New Roman" panose="02020603050405020304" pitchFamily="18" charset="0"/>
              </a:rPr>
              <a:t>.</a:t>
            </a:r>
            <a:endParaRPr lang="en-US" sz="2300" dirty="0">
              <a:solidFill>
                <a:srgbClr val="002060"/>
              </a:solidFill>
              <a:effectLst/>
              <a:latin typeface="Times New Roman" panose="02020603050405020304" pitchFamily="18" charset="0"/>
              <a:ea typeface="Calibri" panose="020F0502020204030204" pitchFamily="34" charset="0"/>
            </a:endParaRPr>
          </a:p>
        </p:txBody>
      </p:sp>
      <p:sp>
        <p:nvSpPr>
          <p:cNvPr id="4" name="Rectangle 3"/>
          <p:cNvSpPr/>
          <p:nvPr/>
        </p:nvSpPr>
        <p:spPr>
          <a:xfrm>
            <a:off x="0" y="3230125"/>
            <a:ext cx="8274316" cy="349583"/>
          </a:xfrm>
          <a:prstGeom prst="rect">
            <a:avLst/>
          </a:prstGeom>
        </p:spPr>
        <p:txBody>
          <a:bodyPr wrap="none">
            <a:spAutoFit/>
          </a:bodyPr>
          <a:lstStyle/>
          <a:p>
            <a:pPr indent="450215" algn="just">
              <a:lnSpc>
                <a:spcPts val="1800"/>
              </a:lnSpc>
              <a:spcBef>
                <a:spcPts val="600"/>
              </a:spcBef>
              <a:spcAft>
                <a:spcPts val="600"/>
              </a:spcAft>
              <a:tabLst>
                <a:tab pos="450215" algn="l"/>
              </a:tabLst>
            </a:pPr>
            <a:r>
              <a:rPr lang="en-US" sz="2800" b="1" dirty="0">
                <a:solidFill>
                  <a:srgbClr val="002060"/>
                </a:solidFill>
                <a:latin typeface="Times New Roman" panose="02020603050405020304" pitchFamily="18" charset="0"/>
                <a:ea typeface="Times New Roman" panose="02020603050405020304" pitchFamily="18" charset="0"/>
              </a:rPr>
              <a:t>2.6. </a:t>
            </a:r>
            <a:r>
              <a:rPr lang="en-US" sz="2800" b="1" dirty="0" err="1">
                <a:solidFill>
                  <a:srgbClr val="002060"/>
                </a:solidFill>
                <a:latin typeface="Times New Roman" panose="02020603050405020304" pitchFamily="18" charset="0"/>
                <a:ea typeface="Calibri" panose="020F0502020204030204" pitchFamily="34" charset="0"/>
              </a:rPr>
              <a:t>Vê</a:t>
            </a:r>
            <a:r>
              <a:rPr lang="en-US" sz="2800" b="1" dirty="0">
                <a:solidFill>
                  <a:srgbClr val="002060"/>
                </a:solidFill>
                <a:latin typeface="Times New Roman" panose="02020603050405020304" pitchFamily="18" charset="0"/>
                <a:ea typeface="Calibri" panose="020F0502020204030204" pitchFamily="34" charset="0"/>
              </a:rPr>
              <a:t>̀ </a:t>
            </a:r>
            <a:r>
              <a:rPr lang="en-US" sz="2800" b="1" dirty="0" err="1">
                <a:solidFill>
                  <a:srgbClr val="002060"/>
                </a:solidFill>
                <a:latin typeface="Times New Roman" panose="02020603050405020304" pitchFamily="18" charset="0"/>
                <a:ea typeface="Calibri" panose="020F0502020204030204" pitchFamily="34" charset="0"/>
              </a:rPr>
              <a:t>tình</a:t>
            </a:r>
            <a:r>
              <a:rPr lang="en-US" sz="2800" b="1" dirty="0">
                <a:solidFill>
                  <a:srgbClr val="002060"/>
                </a:solidFill>
                <a:latin typeface="Times New Roman" panose="02020603050405020304" pitchFamily="18" charset="0"/>
                <a:ea typeface="Calibri" panose="020F0502020204030204" pitchFamily="34" charset="0"/>
              </a:rPr>
              <a:t> </a:t>
            </a:r>
            <a:r>
              <a:rPr lang="en-US" sz="2800" b="1" dirty="0" err="1">
                <a:solidFill>
                  <a:srgbClr val="002060"/>
                </a:solidFill>
                <a:latin typeface="Times New Roman" panose="02020603050405020304" pitchFamily="18" charset="0"/>
                <a:ea typeface="Calibri" panose="020F0502020204030204" pitchFamily="34" charset="0"/>
              </a:rPr>
              <a:t>hình</a:t>
            </a:r>
            <a:r>
              <a:rPr lang="en-US" sz="2800" b="1" dirty="0">
                <a:solidFill>
                  <a:srgbClr val="002060"/>
                </a:solidFill>
                <a:latin typeface="Times New Roman" panose="02020603050405020304" pitchFamily="18" charset="0"/>
                <a:ea typeface="Calibri" panose="020F0502020204030204" pitchFamily="34" charset="0"/>
              </a:rPr>
              <a:t> an </a:t>
            </a:r>
            <a:r>
              <a:rPr lang="en-US" sz="2800" b="1" dirty="0" err="1">
                <a:solidFill>
                  <a:srgbClr val="002060"/>
                </a:solidFill>
                <a:latin typeface="Times New Roman" panose="02020603050405020304" pitchFamily="18" charset="0"/>
                <a:ea typeface="Calibri" panose="020F0502020204030204" pitchFamily="34" charset="0"/>
              </a:rPr>
              <a:t>ninh</a:t>
            </a:r>
            <a:r>
              <a:rPr lang="en-US" sz="2800" b="1" dirty="0">
                <a:solidFill>
                  <a:srgbClr val="002060"/>
                </a:solidFill>
                <a:latin typeface="Times New Roman" panose="02020603050405020304" pitchFamily="18" charset="0"/>
                <a:ea typeface="Calibri" panose="020F0502020204030204" pitchFamily="34" charset="0"/>
              </a:rPr>
              <a:t> </a:t>
            </a:r>
            <a:r>
              <a:rPr lang="en-US" sz="2800" b="1" dirty="0" err="1">
                <a:solidFill>
                  <a:srgbClr val="002060"/>
                </a:solidFill>
                <a:latin typeface="Times New Roman" panose="02020603050405020304" pitchFamily="18" charset="0"/>
                <a:ea typeface="Calibri" panose="020F0502020204030204" pitchFamily="34" charset="0"/>
              </a:rPr>
              <a:t>trật</a:t>
            </a:r>
            <a:r>
              <a:rPr lang="en-US" sz="2800" b="1" dirty="0">
                <a:solidFill>
                  <a:srgbClr val="002060"/>
                </a:solidFill>
                <a:latin typeface="Times New Roman" panose="02020603050405020304" pitchFamily="18" charset="0"/>
                <a:ea typeface="Calibri" panose="020F0502020204030204" pitchFamily="34" charset="0"/>
              </a:rPr>
              <a:t> </a:t>
            </a:r>
            <a:r>
              <a:rPr lang="en-US" sz="2800" b="1" dirty="0" err="1">
                <a:solidFill>
                  <a:srgbClr val="002060"/>
                </a:solidFill>
                <a:latin typeface="Times New Roman" panose="02020603050405020304" pitchFamily="18" charset="0"/>
                <a:ea typeface="Calibri" panose="020F0502020204030204" pitchFamily="34" charset="0"/>
              </a:rPr>
              <a:t>tự</a:t>
            </a:r>
            <a:r>
              <a:rPr lang="en-US" sz="2800" b="1" dirty="0">
                <a:solidFill>
                  <a:srgbClr val="002060"/>
                </a:solidFill>
                <a:latin typeface="Times New Roman" panose="02020603050405020304" pitchFamily="18" charset="0"/>
                <a:ea typeface="Calibri" panose="020F0502020204030204" pitchFamily="34" charset="0"/>
              </a:rPr>
              <a:t> </a:t>
            </a:r>
            <a:r>
              <a:rPr lang="en-US" sz="2800" b="1" dirty="0" err="1">
                <a:solidFill>
                  <a:srgbClr val="002060"/>
                </a:solidFill>
                <a:latin typeface="Times New Roman" panose="02020603050405020304" pitchFamily="18" charset="0"/>
                <a:ea typeface="Calibri" panose="020F0502020204030204" pitchFamily="34" charset="0"/>
              </a:rPr>
              <a:t>và</a:t>
            </a:r>
            <a:r>
              <a:rPr lang="en-US" sz="2800" b="1" dirty="0">
                <a:solidFill>
                  <a:srgbClr val="002060"/>
                </a:solidFill>
                <a:latin typeface="Times New Roman" panose="02020603050405020304" pitchFamily="18" charset="0"/>
                <a:ea typeface="Calibri" panose="020F0502020204030204" pitchFamily="34" charset="0"/>
              </a:rPr>
              <a:t> </a:t>
            </a:r>
            <a:r>
              <a:rPr lang="en-US" sz="2800" b="1" dirty="0" err="1">
                <a:solidFill>
                  <a:srgbClr val="002060"/>
                </a:solidFill>
                <a:latin typeface="Times New Roman" panose="02020603050405020304" pitchFamily="18" charset="0"/>
                <a:ea typeface="Calibri" panose="020F0502020204030204" pitchFamily="34" charset="0"/>
              </a:rPr>
              <a:t>dư</a:t>
            </a:r>
            <a:r>
              <a:rPr lang="en-US" sz="2800" b="1" dirty="0">
                <a:solidFill>
                  <a:srgbClr val="002060"/>
                </a:solidFill>
                <a:latin typeface="Times New Roman" panose="02020603050405020304" pitchFamily="18" charset="0"/>
                <a:ea typeface="Calibri" panose="020F0502020204030204" pitchFamily="34" charset="0"/>
              </a:rPr>
              <a:t> </a:t>
            </a:r>
            <a:r>
              <a:rPr lang="en-US" sz="2800" b="1" dirty="0" err="1">
                <a:solidFill>
                  <a:srgbClr val="002060"/>
                </a:solidFill>
                <a:latin typeface="Times New Roman" panose="02020603050405020304" pitchFamily="18" charset="0"/>
                <a:ea typeface="Calibri" panose="020F0502020204030204" pitchFamily="34" charset="0"/>
              </a:rPr>
              <a:t>luận</a:t>
            </a:r>
            <a:r>
              <a:rPr lang="en-US" sz="2800" b="1" dirty="0">
                <a:solidFill>
                  <a:srgbClr val="002060"/>
                </a:solidFill>
                <a:latin typeface="Times New Roman" panose="02020603050405020304" pitchFamily="18" charset="0"/>
                <a:ea typeface="Calibri" panose="020F0502020204030204" pitchFamily="34" charset="0"/>
              </a:rPr>
              <a:t> </a:t>
            </a:r>
            <a:r>
              <a:rPr lang="en-US" sz="2800" b="1" dirty="0" err="1">
                <a:solidFill>
                  <a:srgbClr val="002060"/>
                </a:solidFill>
                <a:latin typeface="Times New Roman" panose="02020603050405020304" pitchFamily="18" charset="0"/>
                <a:ea typeface="Calibri" panose="020F0502020204030204" pitchFamily="34" charset="0"/>
              </a:rPr>
              <a:t>xã</a:t>
            </a:r>
            <a:r>
              <a:rPr lang="en-US" sz="2800" b="1" dirty="0">
                <a:solidFill>
                  <a:srgbClr val="002060"/>
                </a:solidFill>
                <a:latin typeface="Times New Roman" panose="02020603050405020304" pitchFamily="18" charset="0"/>
                <a:ea typeface="Calibri" panose="020F0502020204030204" pitchFamily="34" charset="0"/>
              </a:rPr>
              <a:t> </a:t>
            </a:r>
            <a:r>
              <a:rPr lang="en-US" sz="2800" b="1" dirty="0" err="1">
                <a:solidFill>
                  <a:srgbClr val="002060"/>
                </a:solidFill>
                <a:latin typeface="Times New Roman" panose="02020603050405020304" pitchFamily="18" charset="0"/>
                <a:ea typeface="Calibri" panose="020F0502020204030204" pitchFamily="34" charset="0"/>
              </a:rPr>
              <a:t>hội</a:t>
            </a:r>
            <a:endParaRPr lang="en-US" sz="2800" dirty="0">
              <a:solidFill>
                <a:srgbClr val="002060"/>
              </a:solidFill>
              <a:effectLst/>
              <a:latin typeface="Times New Roman" panose="02020603050405020304" pitchFamily="18" charset="0"/>
              <a:ea typeface="Calibri" panose="020F0502020204030204" pitchFamily="34" charset="0"/>
            </a:endParaRPr>
          </a:p>
        </p:txBody>
      </p:sp>
      <p:pic>
        <p:nvPicPr>
          <p:cNvPr id="5" name="Image 3" descr="preencoded.png"/>
          <p:cNvPicPr>
            <a:picLocks noChangeAspect="1"/>
          </p:cNvPicPr>
          <p:nvPr/>
        </p:nvPicPr>
        <p:blipFill>
          <a:blip r:embed="rId2"/>
          <a:stretch>
            <a:fillRect/>
          </a:stretch>
        </p:blipFill>
        <p:spPr>
          <a:xfrm>
            <a:off x="5846111" y="3606100"/>
            <a:ext cx="1917663" cy="1807122"/>
          </a:xfrm>
          <a:prstGeom prst="rect">
            <a:avLst/>
          </a:prstGeom>
        </p:spPr>
      </p:pic>
      <p:sp>
        <p:nvSpPr>
          <p:cNvPr id="6" name="Rectangle 5"/>
          <p:cNvSpPr/>
          <p:nvPr/>
        </p:nvSpPr>
        <p:spPr>
          <a:xfrm>
            <a:off x="6244095" y="4442225"/>
            <a:ext cx="1210589" cy="424155"/>
          </a:xfrm>
          <a:prstGeom prst="rect">
            <a:avLst/>
          </a:prstGeom>
        </p:spPr>
        <p:txBody>
          <a:bodyPr wrap="none">
            <a:spAutoFit/>
          </a:bodyPr>
          <a:lstStyle/>
          <a:p>
            <a:pPr algn="ctr">
              <a:lnSpc>
                <a:spcPts val="2150"/>
              </a:lnSpc>
            </a:pPr>
            <a:r>
              <a:rPr lang="en-US" sz="4000" b="1" dirty="0" smtClean="0">
                <a:solidFill>
                  <a:srgbClr val="FF0000"/>
                </a:solidFill>
                <a:latin typeface="Times New Roman" panose="02020603050405020304" pitchFamily="18" charset="0"/>
                <a:ea typeface="MuseoModerno Medium" pitchFamily="34" charset="-122"/>
                <a:cs typeface="Times New Roman" panose="02020603050405020304" pitchFamily="18" charset="0"/>
              </a:rPr>
              <a:t>99%</a:t>
            </a:r>
            <a:endParaRPr lang="en-US" sz="4000" b="1" dirty="0">
              <a:solidFill>
                <a:srgbClr val="FF0000"/>
              </a:solidFill>
              <a:latin typeface="Times New Roman" panose="02020603050405020304" pitchFamily="18" charset="0"/>
              <a:cs typeface="Times New Roman" panose="02020603050405020304" pitchFamily="18" charset="0"/>
            </a:endParaRPr>
          </a:p>
        </p:txBody>
      </p:sp>
      <p:sp>
        <p:nvSpPr>
          <p:cNvPr id="7" name="Rectangle 6"/>
          <p:cNvSpPr/>
          <p:nvPr/>
        </p:nvSpPr>
        <p:spPr>
          <a:xfrm>
            <a:off x="4980591" y="5463230"/>
            <a:ext cx="3224985" cy="646331"/>
          </a:xfrm>
          <a:prstGeom prst="rect">
            <a:avLst/>
          </a:prstGeom>
        </p:spPr>
        <p:txBody>
          <a:bodyPr wrap="none">
            <a:spAutoFit/>
          </a:bodyPr>
          <a:lstStyle/>
          <a:p>
            <a:pPr algn="ct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Người</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được</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hỏi</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đồng</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ý </a:t>
            </a:r>
            <a:r>
              <a:rPr lang="en-US"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với</a:t>
            </a:r>
            <a:r>
              <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chủ</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endPar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pPr algn="ctr"/>
            <a:r>
              <a:rPr lang="en-US"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trương</a:t>
            </a:r>
            <a:r>
              <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sắp</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xếp</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tinh</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gọn</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bộ</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máy</a:t>
            </a:r>
            <a:r>
              <a:rPr lang="en-US" dirty="0">
                <a:solidFill>
                  <a:srgbClr val="2B4150"/>
                </a:solidFill>
                <a:latin typeface="Times New Roman" panose="02020603050405020304" pitchFamily="18" charset="0"/>
                <a:ea typeface="Source Sans 3" pitchFamily="34" charset="-122"/>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pic>
        <p:nvPicPr>
          <p:cNvPr id="8" name="Image 4" descr="preencoded.png"/>
          <p:cNvPicPr>
            <a:picLocks noChangeAspect="1"/>
          </p:cNvPicPr>
          <p:nvPr/>
        </p:nvPicPr>
        <p:blipFill>
          <a:blip r:embed="rId3"/>
          <a:stretch>
            <a:fillRect/>
          </a:stretch>
        </p:blipFill>
        <p:spPr>
          <a:xfrm>
            <a:off x="9007332" y="3637241"/>
            <a:ext cx="1960977" cy="1656348"/>
          </a:xfrm>
          <a:prstGeom prst="rect">
            <a:avLst/>
          </a:prstGeom>
        </p:spPr>
      </p:pic>
      <p:sp>
        <p:nvSpPr>
          <p:cNvPr id="9" name="Text 18"/>
          <p:cNvSpPr/>
          <p:nvPr/>
        </p:nvSpPr>
        <p:spPr>
          <a:xfrm>
            <a:off x="9456572" y="4377483"/>
            <a:ext cx="1362194" cy="276820"/>
          </a:xfrm>
          <a:prstGeom prst="rect">
            <a:avLst/>
          </a:prstGeom>
          <a:noFill/>
          <a:ln/>
        </p:spPr>
        <p:txBody>
          <a:bodyPr wrap="none" lIns="0" tIns="0" rIns="0" bIns="0" rtlCol="0" anchor="t"/>
          <a:lstStyle/>
          <a:p>
            <a:pPr marL="0" indent="0" algn="ctr">
              <a:lnSpc>
                <a:spcPts val="2150"/>
              </a:lnSpc>
              <a:buNone/>
            </a:pPr>
            <a:r>
              <a:rPr lang="en-US" sz="2300" b="1" dirty="0">
                <a:solidFill>
                  <a:srgbClr val="002060"/>
                </a:solidFill>
                <a:latin typeface="Times New Roman" panose="02020603050405020304" pitchFamily="18" charset="0"/>
                <a:ea typeface="MuseoModerno Medium" pitchFamily="34" charset="-122"/>
                <a:cs typeface="Times New Roman" panose="02020603050405020304" pitchFamily="18" charset="0"/>
              </a:rPr>
              <a:t>67%</a:t>
            </a:r>
            <a:endParaRPr lang="en-US" sz="2300" b="1" dirty="0">
              <a:solidFill>
                <a:srgbClr val="002060"/>
              </a:solidFill>
              <a:latin typeface="Times New Roman" panose="02020603050405020304" pitchFamily="18" charset="0"/>
              <a:cs typeface="Times New Roman" panose="02020603050405020304" pitchFamily="18" charset="0"/>
            </a:endParaRPr>
          </a:p>
        </p:txBody>
      </p:sp>
      <p:sp>
        <p:nvSpPr>
          <p:cNvPr id="10" name="Rectangle 9"/>
          <p:cNvSpPr/>
          <p:nvPr/>
        </p:nvSpPr>
        <p:spPr>
          <a:xfrm>
            <a:off x="7089669" y="5324730"/>
            <a:ext cx="6096000" cy="923330"/>
          </a:xfrm>
          <a:prstGeom prst="rect">
            <a:avLst/>
          </a:prstGeom>
        </p:spPr>
        <p:txBody>
          <a:bodyPr>
            <a:spAutoFit/>
          </a:bodyPr>
          <a:lstStyle/>
          <a:p>
            <a:pPr algn="ct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Hài</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lòng</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với</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việc</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sắp</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xếp</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endPar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pPr algn="ctr"/>
            <a:r>
              <a:rPr lang="en-US"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sáp</a:t>
            </a:r>
            <a:r>
              <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nhập</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cấp</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tỉnh</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cấp</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xã</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và</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mô</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endPar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pPr algn="ctr"/>
            <a:r>
              <a:rPr lang="en-US"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hình</a:t>
            </a:r>
            <a:r>
              <a:rPr lang="en-US"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chính</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quyền</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hai</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dirty="0" err="1">
                <a:solidFill>
                  <a:srgbClr val="002060"/>
                </a:solidFill>
                <a:latin typeface="Times New Roman" panose="02020603050405020304" pitchFamily="18" charset="0"/>
                <a:ea typeface="Source Sans 3" pitchFamily="34" charset="-122"/>
                <a:cs typeface="Times New Roman" panose="02020603050405020304" pitchFamily="18" charset="0"/>
              </a:rPr>
              <a:t>cấp</a:t>
            </a:r>
            <a:r>
              <a:rPr lang="en-US" dirty="0">
                <a:solidFill>
                  <a:srgbClr val="002060"/>
                </a:solidFill>
                <a:latin typeface="Times New Roman" panose="02020603050405020304" pitchFamily="18" charset="0"/>
                <a:ea typeface="Source Sans 3" pitchFamily="34" charset="-122"/>
                <a:cs typeface="Times New Roman" panose="02020603050405020304" pitchFamily="18" charset="0"/>
              </a:rPr>
              <a:t>.</a:t>
            </a:r>
            <a:endParaRPr lang="en-US" dirty="0">
              <a:solidFill>
                <a:srgbClr val="00206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305055" y="3700384"/>
            <a:ext cx="4525993" cy="2462213"/>
          </a:xfrm>
          <a:prstGeom prst="rect">
            <a:avLst/>
          </a:prstGeom>
        </p:spPr>
        <p:txBody>
          <a:bodyPr wrap="square">
            <a:spAutoFit/>
          </a:bodyPr>
          <a:lstStyle/>
          <a:p>
            <a:pPr algn="just"/>
            <a:r>
              <a:rPr lang="en-US" sz="2200" dirty="0" err="1" smtClean="0">
                <a:solidFill>
                  <a:srgbClr val="002060"/>
                </a:solidFill>
                <a:latin typeface="Times New Roman" panose="02020603050405020304" pitchFamily="18" charset="0"/>
                <a:ea typeface="Times New Roman" panose="02020603050405020304" pitchFamily="18" charset="0"/>
              </a:rPr>
              <a:t>Vận</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hành</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mô</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hình</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mới</a:t>
            </a:r>
            <a:r>
              <a:rPr lang="en-US" sz="2200" dirty="0" smtClean="0">
                <a:solidFill>
                  <a:srgbClr val="002060"/>
                </a:solidFill>
                <a:latin typeface="Times New Roman" panose="02020603050405020304" pitchFamily="18" charset="0"/>
                <a:ea typeface="Times New Roman" panose="02020603050405020304" pitchFamily="18" charset="0"/>
              </a:rPr>
              <a:t>, t</a:t>
            </a:r>
            <a:r>
              <a:rPr lang="vi-VN" sz="2200" dirty="0" smtClean="0">
                <a:solidFill>
                  <a:srgbClr val="002060"/>
                </a:solidFill>
                <a:latin typeface="Times New Roman" panose="02020603050405020304" pitchFamily="18" charset="0"/>
                <a:ea typeface="Times New Roman" panose="02020603050405020304" pitchFamily="18" charset="0"/>
              </a:rPr>
              <a:t>ình </a:t>
            </a:r>
            <a:r>
              <a:rPr lang="vi-VN" sz="2200" dirty="0">
                <a:solidFill>
                  <a:srgbClr val="002060"/>
                </a:solidFill>
                <a:latin typeface="Times New Roman" panose="02020603050405020304" pitchFamily="18" charset="0"/>
                <a:ea typeface="Times New Roman" panose="02020603050405020304" pitchFamily="18" charset="0"/>
              </a:rPr>
              <a:t>hình an ninh, chính trị, trật tự an toàn xã hội trên địa bàn cả nước được giữ vững, không phát sinh các vấn đề lớn, phức tạp. </a:t>
            </a:r>
            <a:r>
              <a:rPr lang="en-US" sz="2200" dirty="0" err="1" smtClean="0">
                <a:solidFill>
                  <a:srgbClr val="002060"/>
                </a:solidFill>
                <a:latin typeface="Times New Roman" panose="02020603050405020304" pitchFamily="18" charset="0"/>
                <a:ea typeface="Times New Roman" panose="02020603050405020304" pitchFamily="18" charset="0"/>
              </a:rPr>
              <a:t>Kết</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quả</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thăm</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dò</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dư</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luận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xã</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hội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của</a:t>
            </a:r>
            <a:r>
              <a:rPr lang="en-US" sz="2200" dirty="0">
                <a:solidFill>
                  <a:srgbClr val="002060"/>
                </a:solidFill>
                <a:latin typeface="Times New Roman" panose="02020603050405020304" pitchFamily="18" charset="0"/>
                <a:ea typeface="Times New Roman" panose="02020603050405020304" pitchFamily="18" charset="0"/>
              </a:rPr>
              <a:t> Ban </a:t>
            </a:r>
            <a:r>
              <a:rPr lang="en-US" sz="2200" dirty="0" err="1">
                <a:solidFill>
                  <a:srgbClr val="002060"/>
                </a:solidFill>
                <a:latin typeface="Times New Roman" panose="02020603050405020304" pitchFamily="18" charset="0"/>
                <a:ea typeface="Times New Roman" panose="02020603050405020304" pitchFamily="18" charset="0"/>
              </a:rPr>
              <a:t>Tuyên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giáo</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và</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Dân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vận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Trung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ương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cho</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thấy</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mức</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độ</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đồng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thuận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cao</a:t>
            </a:r>
            <a:endParaRPr lang="en-US" sz="2200" dirty="0">
              <a:solidFill>
                <a:srgbClr val="002060"/>
              </a:solidFill>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91951" y="6285302"/>
            <a:ext cx="1700049" cy="572698"/>
          </a:xfrm>
          <a:prstGeom prst="rect">
            <a:avLst/>
          </a:prstGeom>
        </p:spPr>
      </p:pic>
    </p:spTree>
    <p:extLst>
      <p:ext uri="{BB962C8B-B14F-4D97-AF65-F5344CB8AC3E}">
        <p14:creationId xmlns:p14="http://schemas.microsoft.com/office/powerpoint/2010/main" val="2287686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5377" y="659596"/>
            <a:ext cx="9450472" cy="355610"/>
          </a:xfrm>
          <a:prstGeom prst="rect">
            <a:avLst/>
          </a:prstGeom>
        </p:spPr>
        <p:txBody>
          <a:bodyPr wrap="none">
            <a:spAutoFit/>
          </a:bodyPr>
          <a:lstStyle/>
          <a:p>
            <a:pPr indent="450215" algn="just">
              <a:lnSpc>
                <a:spcPts val="1800"/>
              </a:lnSpc>
              <a:spcBef>
                <a:spcPts val="600"/>
              </a:spcBef>
              <a:spcAft>
                <a:spcPts val="600"/>
              </a:spcAft>
              <a:tabLst>
                <a:tab pos="450215" algn="l"/>
              </a:tabLst>
            </a:pPr>
            <a:r>
              <a:rPr lang="en-US" sz="3000" b="1" dirty="0">
                <a:solidFill>
                  <a:srgbClr val="002060"/>
                </a:solidFill>
                <a:latin typeface="Times New Roman" panose="02020603050405020304" pitchFamily="18" charset="0"/>
                <a:ea typeface="Times New Roman" panose="02020603050405020304" pitchFamily="18" charset="0"/>
              </a:rPr>
              <a:t>2.7. </a:t>
            </a:r>
            <a:r>
              <a:rPr lang="en-US" sz="3000" b="1" dirty="0" err="1">
                <a:solidFill>
                  <a:srgbClr val="002060"/>
                </a:solidFill>
                <a:latin typeface="Times New Roman" panose="02020603050405020304" pitchFamily="18" charset="0"/>
                <a:ea typeface="Times New Roman" panose="02020603050405020304" pitchFamily="18" charset="0"/>
              </a:rPr>
              <a:t>Về</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bố</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trí</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nhà</a:t>
            </a:r>
            <a:r>
              <a:rPr lang="en-US" sz="3000" b="1" dirty="0">
                <a:solidFill>
                  <a:srgbClr val="002060"/>
                </a:solidFill>
                <a:latin typeface="Times New Roman" panose="02020603050405020304" pitchFamily="18" charset="0"/>
                <a:ea typeface="Times New Roman" panose="02020603050405020304" pitchFamily="18" charset="0"/>
              </a:rPr>
              <a:t> ở, </a:t>
            </a:r>
            <a:r>
              <a:rPr lang="en-US" sz="3000" b="1" dirty="0" err="1">
                <a:solidFill>
                  <a:srgbClr val="002060"/>
                </a:solidFill>
                <a:latin typeface="Times New Roman" panose="02020603050405020304" pitchFamily="18" charset="0"/>
                <a:ea typeface="Times New Roman" panose="02020603050405020304" pitchFamily="18" charset="0"/>
              </a:rPr>
              <a:t>hỗ</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trợ</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điều</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kiện</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đi</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lại</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và</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làm</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việc</a:t>
            </a:r>
            <a:endParaRPr lang="en-US" sz="3000" dirty="0">
              <a:solidFill>
                <a:srgbClr val="002060"/>
              </a:solidFill>
              <a:effectLst/>
              <a:latin typeface="Times New Roman" panose="02020603050405020304" pitchFamily="18" charset="0"/>
              <a:ea typeface="Calibri" panose="020F0502020204030204" pitchFamily="34" charset="0"/>
            </a:endParaRPr>
          </a:p>
        </p:txBody>
      </p:sp>
      <p:sp>
        <p:nvSpPr>
          <p:cNvPr id="3" name="Rectangle 2"/>
          <p:cNvSpPr/>
          <p:nvPr/>
        </p:nvSpPr>
        <p:spPr>
          <a:xfrm>
            <a:off x="391065" y="1035837"/>
            <a:ext cx="11392619" cy="800219"/>
          </a:xfrm>
          <a:prstGeom prst="rect">
            <a:avLst/>
          </a:prstGeom>
        </p:spPr>
        <p:txBody>
          <a:bodyPr wrap="square">
            <a:spAutoFit/>
          </a:bodyPr>
          <a:lstStyle/>
          <a:p>
            <a:pPr algn="just"/>
            <a:r>
              <a:rPr lang="en-US" sz="2300" dirty="0" err="1">
                <a:solidFill>
                  <a:srgbClr val="002060"/>
                </a:solidFill>
                <a:latin typeface="Times New Roman" panose="02020603050405020304" pitchFamily="18" charset="0"/>
                <a:ea typeface="Times New Roman" panose="02020603050405020304" pitchFamily="18" charset="0"/>
              </a:rPr>
              <a:t>Nhiều</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địa</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phương</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đã</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quan</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tâm</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đến</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việc</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bố</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trí</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nhà</a:t>
            </a:r>
            <a:r>
              <a:rPr lang="en-US" sz="2300" dirty="0">
                <a:solidFill>
                  <a:srgbClr val="002060"/>
                </a:solidFill>
                <a:latin typeface="Times New Roman" panose="02020603050405020304" pitchFamily="18" charset="0"/>
                <a:ea typeface="Times New Roman" panose="02020603050405020304" pitchFamily="18" charset="0"/>
              </a:rPr>
              <a:t> ở, </a:t>
            </a:r>
            <a:r>
              <a:rPr lang="en-US" sz="2300" dirty="0" err="1">
                <a:solidFill>
                  <a:srgbClr val="002060"/>
                </a:solidFill>
                <a:latin typeface="Times New Roman" panose="02020603050405020304" pitchFamily="18" charset="0"/>
                <a:ea typeface="Times New Roman" panose="02020603050405020304" pitchFamily="18" charset="0"/>
              </a:rPr>
              <a:t>hỗ</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trợ</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điều</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kiện</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đi</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lại</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và</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làm</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việc</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cho</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cán</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bộ</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công</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chức</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khi</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chuyển</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đến</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nơi</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công</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tác</a:t>
            </a:r>
            <a:r>
              <a:rPr lang="en-US" sz="2300" dirty="0">
                <a:solidFill>
                  <a:srgbClr val="002060"/>
                </a:solidFill>
                <a:latin typeface="Times New Roman" panose="02020603050405020304" pitchFamily="18" charset="0"/>
                <a:ea typeface="Times New Roman" panose="02020603050405020304" pitchFamily="18" charset="0"/>
              </a:rPr>
              <a:t> </a:t>
            </a:r>
            <a:r>
              <a:rPr lang="en-US" sz="2300" dirty="0" err="1">
                <a:solidFill>
                  <a:srgbClr val="002060"/>
                </a:solidFill>
                <a:latin typeface="Times New Roman" panose="02020603050405020304" pitchFamily="18" charset="0"/>
                <a:ea typeface="Times New Roman" panose="02020603050405020304" pitchFamily="18" charset="0"/>
              </a:rPr>
              <a:t>mới</a:t>
            </a:r>
            <a:r>
              <a:rPr lang="en-US" sz="2300" dirty="0">
                <a:solidFill>
                  <a:srgbClr val="002060"/>
                </a:solidFill>
                <a:latin typeface="Times New Roman" panose="02020603050405020304" pitchFamily="18" charset="0"/>
                <a:ea typeface="Times New Roman" panose="02020603050405020304" pitchFamily="18" charset="0"/>
              </a:rPr>
              <a:t>.</a:t>
            </a:r>
            <a:endParaRPr lang="en-US" sz="2300" dirty="0">
              <a:solidFill>
                <a:srgbClr val="002060"/>
              </a:solidFill>
            </a:endParaRPr>
          </a:p>
        </p:txBody>
      </p:sp>
      <p:sp>
        <p:nvSpPr>
          <p:cNvPr id="5" name="Rectangle 4"/>
          <p:cNvSpPr/>
          <p:nvPr/>
        </p:nvSpPr>
        <p:spPr>
          <a:xfrm>
            <a:off x="218536" y="5662622"/>
            <a:ext cx="6096000" cy="615553"/>
          </a:xfrm>
          <a:prstGeom prst="rect">
            <a:avLst/>
          </a:prstGeom>
        </p:spPr>
        <p:txBody>
          <a:bodyPr>
            <a:spAutoFit/>
          </a:bodyPr>
          <a:lstStyle/>
          <a:p>
            <a:r>
              <a:rPr lang="en-US" sz="1700" dirty="0" err="1">
                <a:solidFill>
                  <a:srgbClr val="002060"/>
                </a:solidFill>
                <a:latin typeface="Times New Roman" panose="02020603050405020304" pitchFamily="18" charset="0"/>
                <a:cs typeface="Times New Roman" panose="02020603050405020304" pitchFamily="18" charset="0"/>
              </a:rPr>
              <a:t>Đà</a:t>
            </a:r>
            <a:r>
              <a:rPr lang="en-US" sz="1700" dirty="0">
                <a:solidFill>
                  <a:srgbClr val="002060"/>
                </a:solidFill>
                <a:latin typeface="Times New Roman" panose="02020603050405020304" pitchFamily="18" charset="0"/>
                <a:cs typeface="Times New Roman" panose="02020603050405020304" pitchFamily="18" charset="0"/>
              </a:rPr>
              <a:t> </a:t>
            </a:r>
            <a:r>
              <a:rPr lang="en-US" sz="1700" dirty="0" err="1">
                <a:solidFill>
                  <a:srgbClr val="002060"/>
                </a:solidFill>
                <a:latin typeface="Times New Roman" panose="02020603050405020304" pitchFamily="18" charset="0"/>
                <a:cs typeface="Times New Roman" panose="02020603050405020304" pitchFamily="18" charset="0"/>
              </a:rPr>
              <a:t>Nẵng</a:t>
            </a:r>
            <a:r>
              <a:rPr lang="en-US" sz="1700" dirty="0">
                <a:solidFill>
                  <a:srgbClr val="002060"/>
                </a:solidFill>
                <a:latin typeface="Times New Roman" panose="02020603050405020304" pitchFamily="18" charset="0"/>
                <a:cs typeface="Times New Roman" panose="02020603050405020304" pitchFamily="18" charset="0"/>
              </a:rPr>
              <a:t> </a:t>
            </a:r>
            <a:r>
              <a:rPr lang="en-US" sz="1700" dirty="0" err="1">
                <a:solidFill>
                  <a:srgbClr val="002060"/>
                </a:solidFill>
                <a:latin typeface="Times New Roman" panose="02020603050405020304" pitchFamily="18" charset="0"/>
                <a:cs typeface="Times New Roman" panose="02020603050405020304" pitchFamily="18" charset="0"/>
              </a:rPr>
              <a:t>tăng</a:t>
            </a:r>
            <a:r>
              <a:rPr lang="en-US" sz="1700" dirty="0">
                <a:solidFill>
                  <a:srgbClr val="002060"/>
                </a:solidFill>
                <a:latin typeface="Times New Roman" panose="02020603050405020304" pitchFamily="18" charset="0"/>
                <a:cs typeface="Times New Roman" panose="02020603050405020304" pitchFamily="18" charset="0"/>
              </a:rPr>
              <a:t> </a:t>
            </a:r>
            <a:r>
              <a:rPr lang="en-US" sz="1700" dirty="0" err="1">
                <a:solidFill>
                  <a:srgbClr val="002060"/>
                </a:solidFill>
                <a:latin typeface="Times New Roman" panose="02020603050405020304" pitchFamily="18" charset="0"/>
                <a:cs typeface="Times New Roman" panose="02020603050405020304" pitchFamily="18" charset="0"/>
              </a:rPr>
              <a:t>chuyến</a:t>
            </a:r>
            <a:r>
              <a:rPr lang="en-US" sz="1700" dirty="0">
                <a:solidFill>
                  <a:srgbClr val="002060"/>
                </a:solidFill>
                <a:latin typeface="Times New Roman" panose="02020603050405020304" pitchFamily="18" charset="0"/>
                <a:cs typeface="Times New Roman" panose="02020603050405020304" pitchFamily="18" charset="0"/>
              </a:rPr>
              <a:t>, </a:t>
            </a:r>
            <a:r>
              <a:rPr lang="en-US" sz="1700" dirty="0" err="1">
                <a:solidFill>
                  <a:srgbClr val="002060"/>
                </a:solidFill>
                <a:latin typeface="Times New Roman" panose="02020603050405020304" pitchFamily="18" charset="0"/>
                <a:cs typeface="Times New Roman" panose="02020603050405020304" pitchFamily="18" charset="0"/>
              </a:rPr>
              <a:t>giảm</a:t>
            </a:r>
            <a:r>
              <a:rPr lang="en-US" sz="1700" dirty="0">
                <a:solidFill>
                  <a:srgbClr val="002060"/>
                </a:solidFill>
                <a:latin typeface="Times New Roman" panose="02020603050405020304" pitchFamily="18" charset="0"/>
                <a:cs typeface="Times New Roman" panose="02020603050405020304" pitchFamily="18" charset="0"/>
              </a:rPr>
              <a:t> </a:t>
            </a:r>
            <a:r>
              <a:rPr lang="en-US" sz="1700" dirty="0" err="1">
                <a:solidFill>
                  <a:srgbClr val="002060"/>
                </a:solidFill>
                <a:latin typeface="Times New Roman" panose="02020603050405020304" pitchFamily="18" charset="0"/>
                <a:cs typeface="Times New Roman" panose="02020603050405020304" pitchFamily="18" charset="0"/>
              </a:rPr>
              <a:t>giá</a:t>
            </a:r>
            <a:r>
              <a:rPr lang="en-US" sz="1700" dirty="0">
                <a:solidFill>
                  <a:srgbClr val="002060"/>
                </a:solidFill>
                <a:latin typeface="Times New Roman" panose="02020603050405020304" pitchFamily="18" charset="0"/>
                <a:cs typeface="Times New Roman" panose="02020603050405020304" pitchFamily="18" charset="0"/>
              </a:rPr>
              <a:t> </a:t>
            </a:r>
            <a:r>
              <a:rPr lang="en-US" sz="1700" dirty="0" err="1">
                <a:solidFill>
                  <a:srgbClr val="002060"/>
                </a:solidFill>
                <a:latin typeface="Times New Roman" panose="02020603050405020304" pitchFamily="18" charset="0"/>
                <a:cs typeface="Times New Roman" panose="02020603050405020304" pitchFamily="18" charset="0"/>
              </a:rPr>
              <a:t>vé</a:t>
            </a:r>
            <a:r>
              <a:rPr lang="en-US" sz="1700" dirty="0">
                <a:solidFill>
                  <a:srgbClr val="002060"/>
                </a:solidFill>
                <a:latin typeface="Times New Roman" panose="02020603050405020304" pitchFamily="18" charset="0"/>
                <a:cs typeface="Times New Roman" panose="02020603050405020304" pitchFamily="18" charset="0"/>
              </a:rPr>
              <a:t> </a:t>
            </a:r>
            <a:r>
              <a:rPr lang="en-US" sz="1700" dirty="0" err="1">
                <a:solidFill>
                  <a:srgbClr val="002060"/>
                </a:solidFill>
                <a:latin typeface="Times New Roman" panose="02020603050405020304" pitchFamily="18" charset="0"/>
                <a:cs typeface="Times New Roman" panose="02020603050405020304" pitchFamily="18" charset="0"/>
              </a:rPr>
              <a:t>xe</a:t>
            </a:r>
            <a:r>
              <a:rPr lang="en-US" sz="1700" dirty="0">
                <a:solidFill>
                  <a:srgbClr val="002060"/>
                </a:solidFill>
                <a:latin typeface="Times New Roman" panose="02020603050405020304" pitchFamily="18" charset="0"/>
                <a:cs typeface="Times New Roman" panose="02020603050405020304" pitchFamily="18" charset="0"/>
              </a:rPr>
              <a:t> </a:t>
            </a:r>
            <a:r>
              <a:rPr lang="en-US" sz="1700" dirty="0" err="1">
                <a:solidFill>
                  <a:srgbClr val="002060"/>
                </a:solidFill>
                <a:latin typeface="Times New Roman" panose="02020603050405020304" pitchFamily="18" charset="0"/>
                <a:cs typeface="Times New Roman" panose="02020603050405020304" pitchFamily="18" charset="0"/>
              </a:rPr>
              <a:t>buýt</a:t>
            </a:r>
            <a:r>
              <a:rPr lang="en-US" sz="1700" dirty="0">
                <a:solidFill>
                  <a:srgbClr val="002060"/>
                </a:solidFill>
                <a:latin typeface="Times New Roman" panose="02020603050405020304" pitchFamily="18" charset="0"/>
                <a:cs typeface="Times New Roman" panose="02020603050405020304" pitchFamily="18" charset="0"/>
              </a:rPr>
              <a:t> </a:t>
            </a:r>
            <a:endParaRPr lang="en-US" sz="1700" dirty="0" smtClean="0">
              <a:solidFill>
                <a:srgbClr val="002060"/>
              </a:solidFill>
              <a:latin typeface="Times New Roman" panose="02020603050405020304" pitchFamily="18" charset="0"/>
              <a:cs typeface="Times New Roman" panose="02020603050405020304" pitchFamily="18" charset="0"/>
            </a:endParaRPr>
          </a:p>
          <a:p>
            <a:r>
              <a:rPr lang="en-US" sz="1700" dirty="0" err="1" smtClean="0">
                <a:solidFill>
                  <a:srgbClr val="002060"/>
                </a:solidFill>
                <a:latin typeface="Times New Roman" panose="02020603050405020304" pitchFamily="18" charset="0"/>
                <a:cs typeface="Times New Roman" panose="02020603050405020304" pitchFamily="18" charset="0"/>
              </a:rPr>
              <a:t>đi</a:t>
            </a:r>
            <a:r>
              <a:rPr lang="en-US" sz="1700" dirty="0" smtClean="0">
                <a:solidFill>
                  <a:srgbClr val="002060"/>
                </a:solidFill>
                <a:latin typeface="Times New Roman" panose="02020603050405020304" pitchFamily="18" charset="0"/>
                <a:cs typeface="Times New Roman" panose="02020603050405020304" pitchFamily="18" charset="0"/>
              </a:rPr>
              <a:t> </a:t>
            </a:r>
            <a:r>
              <a:rPr lang="en-US" sz="1700" dirty="0" err="1">
                <a:solidFill>
                  <a:srgbClr val="002060"/>
                </a:solidFill>
                <a:latin typeface="Times New Roman" panose="02020603050405020304" pitchFamily="18" charset="0"/>
                <a:cs typeface="Times New Roman" panose="02020603050405020304" pitchFamily="18" charset="0"/>
              </a:rPr>
              <a:t>Hội</a:t>
            </a:r>
            <a:r>
              <a:rPr lang="en-US" sz="1700" dirty="0">
                <a:solidFill>
                  <a:srgbClr val="002060"/>
                </a:solidFill>
                <a:latin typeface="Times New Roman" panose="02020603050405020304" pitchFamily="18" charset="0"/>
                <a:cs typeface="Times New Roman" panose="02020603050405020304" pitchFamily="18" charset="0"/>
              </a:rPr>
              <a:t> An, Tam </a:t>
            </a:r>
            <a:r>
              <a:rPr lang="en-US" sz="1700" dirty="0" err="1">
                <a:solidFill>
                  <a:srgbClr val="002060"/>
                </a:solidFill>
                <a:latin typeface="Times New Roman" panose="02020603050405020304" pitchFamily="18" charset="0"/>
                <a:cs typeface="Times New Roman" panose="02020603050405020304" pitchFamily="18" charset="0"/>
              </a:rPr>
              <a:t>Kỳ</a:t>
            </a:r>
            <a:r>
              <a:rPr lang="en-US" sz="1700" i="1" dirty="0">
                <a:latin typeface="Times New Roman" panose="02020603050405020304" pitchFamily="18" charset="0"/>
                <a:cs typeface="Times New Roman" panose="02020603050405020304" pitchFamily="18" charset="0"/>
              </a:rPr>
              <a:t>. </a:t>
            </a:r>
            <a:endParaRPr lang="en-US" sz="17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065" y="2165601"/>
            <a:ext cx="3539020" cy="3396651"/>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9391" y="2177550"/>
            <a:ext cx="3994715" cy="3485072"/>
          </a:xfrm>
          <a:prstGeom prst="rect">
            <a:avLst/>
          </a:prstGeom>
        </p:spPr>
      </p:pic>
      <p:sp>
        <p:nvSpPr>
          <p:cNvPr id="8" name="Rectangle 7"/>
          <p:cNvSpPr/>
          <p:nvPr/>
        </p:nvSpPr>
        <p:spPr>
          <a:xfrm>
            <a:off x="4094674" y="5662622"/>
            <a:ext cx="4169432" cy="923330"/>
          </a:xfrm>
          <a:prstGeom prst="rect">
            <a:avLst/>
          </a:prstGeom>
        </p:spPr>
        <p:txBody>
          <a:bodyPr wrap="square">
            <a:spAutoFit/>
          </a:bodyPr>
          <a:lstStyle/>
          <a:p>
            <a:r>
              <a:rPr lang="en-US" dirty="0" err="1">
                <a:solidFill>
                  <a:srgbClr val="002060"/>
                </a:solidFill>
                <a:latin typeface="Times New Roman" panose="02020603050405020304" pitchFamily="18" charset="0"/>
                <a:cs typeface="Times New Roman" panose="02020603050405020304" pitchFamily="18" charset="0"/>
              </a:rPr>
              <a:t>Cùng</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với</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hỗ</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trợ</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bằng</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tiền</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Cà</a:t>
            </a:r>
            <a:r>
              <a:rPr lang="en-US" dirty="0">
                <a:solidFill>
                  <a:srgbClr val="002060"/>
                </a:solidFill>
                <a:latin typeface="Times New Roman" panose="02020603050405020304" pitchFamily="18" charset="0"/>
                <a:cs typeface="Times New Roman" panose="02020603050405020304" pitchFamily="18" charset="0"/>
              </a:rPr>
              <a:t> Mau </a:t>
            </a:r>
            <a:r>
              <a:rPr lang="en-US" dirty="0" err="1">
                <a:solidFill>
                  <a:srgbClr val="002060"/>
                </a:solidFill>
                <a:latin typeface="Times New Roman" panose="02020603050405020304" pitchFamily="18" charset="0"/>
                <a:cs typeface="Times New Roman" panose="02020603050405020304" pitchFamily="18" charset="0"/>
              </a:rPr>
              <a:t>đang</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gấp</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rút</a:t>
            </a:r>
            <a:r>
              <a:rPr lang="en-US" dirty="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sửa</a:t>
            </a:r>
            <a:r>
              <a:rPr lang="en-US" dirty="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nhà</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công</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vụ</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bố</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trí</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cho</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cán</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bộ</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đủ</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điều</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kiện</a:t>
            </a:r>
            <a:r>
              <a:rPr lang="en-US" dirty="0">
                <a:solidFill>
                  <a:srgbClr val="002060"/>
                </a:solidFill>
                <a:latin typeface="Times New Roman" panose="02020603050405020304" pitchFamily="18" charset="0"/>
                <a:cs typeface="Times New Roman" panose="02020603050405020304" pitchFamily="18" charset="0"/>
              </a:rPr>
              <a:t> ở.</a:t>
            </a: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38824" y="2230131"/>
            <a:ext cx="3624976" cy="3432491"/>
          </a:xfrm>
          <a:prstGeom prst="rect">
            <a:avLst/>
          </a:prstGeom>
        </p:spPr>
      </p:pic>
      <p:sp>
        <p:nvSpPr>
          <p:cNvPr id="10" name="Rectangle 9"/>
          <p:cNvSpPr/>
          <p:nvPr/>
        </p:nvSpPr>
        <p:spPr>
          <a:xfrm>
            <a:off x="8438824" y="5754955"/>
            <a:ext cx="3489097" cy="923330"/>
          </a:xfrm>
          <a:prstGeom prst="rect">
            <a:avLst/>
          </a:prstGeom>
        </p:spPr>
        <p:txBody>
          <a:bodyPr wrap="none">
            <a:spAutoFit/>
          </a:bodyPr>
          <a:lstStyle/>
          <a:p>
            <a:r>
              <a:rPr lang="en-US" dirty="0" err="1" smtClean="0">
                <a:solidFill>
                  <a:srgbClr val="002060"/>
                </a:solidFill>
                <a:latin typeface="Times New Roman" panose="02020603050405020304" pitchFamily="18" charset="0"/>
              </a:rPr>
              <a:t>Một</a:t>
            </a:r>
            <a:r>
              <a:rPr lang="en-US" dirty="0" smtClean="0">
                <a:solidFill>
                  <a:srgbClr val="002060"/>
                </a:solidFill>
                <a:latin typeface="Times New Roman" panose="02020603050405020304" pitchFamily="18" charset="0"/>
              </a:rPr>
              <a:t> </a:t>
            </a:r>
            <a:r>
              <a:rPr lang="en-US" dirty="0" err="1" smtClean="0">
                <a:solidFill>
                  <a:srgbClr val="002060"/>
                </a:solidFill>
                <a:latin typeface="Times New Roman" panose="02020603050405020304" pitchFamily="18" charset="0"/>
              </a:rPr>
              <a:t>số</a:t>
            </a:r>
            <a:r>
              <a:rPr lang="en-US" dirty="0" smtClean="0">
                <a:solidFill>
                  <a:srgbClr val="002060"/>
                </a:solidFill>
                <a:latin typeface="Times New Roman" panose="02020603050405020304" pitchFamily="18" charset="0"/>
              </a:rPr>
              <a:t> </a:t>
            </a:r>
            <a:r>
              <a:rPr lang="en-US" dirty="0" err="1" smtClean="0">
                <a:solidFill>
                  <a:srgbClr val="002060"/>
                </a:solidFill>
                <a:latin typeface="Times New Roman" panose="02020603050405020304" pitchFamily="18" charset="0"/>
              </a:rPr>
              <a:t>địa</a:t>
            </a:r>
            <a:r>
              <a:rPr lang="en-US" dirty="0" smtClean="0">
                <a:solidFill>
                  <a:srgbClr val="002060"/>
                </a:solidFill>
                <a:latin typeface="Times New Roman" panose="02020603050405020304" pitchFamily="18" charset="0"/>
              </a:rPr>
              <a:t> </a:t>
            </a:r>
            <a:r>
              <a:rPr lang="en-US" dirty="0" err="1" smtClean="0">
                <a:solidFill>
                  <a:srgbClr val="002060"/>
                </a:solidFill>
                <a:latin typeface="Times New Roman" panose="02020603050405020304" pitchFamily="18" charset="0"/>
              </a:rPr>
              <a:t>phương</a:t>
            </a:r>
            <a:r>
              <a:rPr lang="en-US" dirty="0" smtClean="0">
                <a:solidFill>
                  <a:srgbClr val="002060"/>
                </a:solidFill>
                <a:latin typeface="Times New Roman" panose="02020603050405020304" pitchFamily="18" charset="0"/>
              </a:rPr>
              <a:t> </a:t>
            </a:r>
            <a:r>
              <a:rPr lang="en-US" dirty="0" err="1" smtClean="0">
                <a:solidFill>
                  <a:srgbClr val="002060"/>
                </a:solidFill>
                <a:latin typeface="Times New Roman" panose="02020603050405020304" pitchFamily="18" charset="0"/>
              </a:rPr>
              <a:t>hỗ</a:t>
            </a:r>
            <a:r>
              <a:rPr lang="en-US" dirty="0" smtClean="0">
                <a:solidFill>
                  <a:srgbClr val="002060"/>
                </a:solidFill>
                <a:latin typeface="Times New Roman" panose="02020603050405020304" pitchFamily="18" charset="0"/>
              </a:rPr>
              <a:t> </a:t>
            </a:r>
            <a:r>
              <a:rPr lang="en-US" dirty="0" err="1" smtClean="0">
                <a:solidFill>
                  <a:srgbClr val="002060"/>
                </a:solidFill>
                <a:latin typeface="Times New Roman" panose="02020603050405020304" pitchFamily="18" charset="0"/>
              </a:rPr>
              <a:t>trợ</a:t>
            </a:r>
            <a:r>
              <a:rPr lang="en-US" dirty="0" smtClean="0">
                <a:solidFill>
                  <a:srgbClr val="002060"/>
                </a:solidFill>
                <a:latin typeface="Times New Roman" panose="02020603050405020304" pitchFamily="18" charset="0"/>
              </a:rPr>
              <a:t> </a:t>
            </a:r>
            <a:r>
              <a:rPr lang="en-US" dirty="0" err="1" smtClean="0">
                <a:solidFill>
                  <a:srgbClr val="002060"/>
                </a:solidFill>
                <a:latin typeface="Times New Roman" panose="02020603050405020304" pitchFamily="18" charset="0"/>
              </a:rPr>
              <a:t>tiền</a:t>
            </a:r>
            <a:r>
              <a:rPr lang="en-US" dirty="0">
                <a:solidFill>
                  <a:srgbClr val="002060"/>
                </a:solidFill>
                <a:latin typeface="Times New Roman" panose="02020603050405020304" pitchFamily="18" charset="0"/>
              </a:rPr>
              <a:t> </a:t>
            </a:r>
            <a:r>
              <a:rPr lang="en-US" dirty="0" err="1" smtClean="0">
                <a:solidFill>
                  <a:srgbClr val="002060"/>
                </a:solidFill>
                <a:latin typeface="Times New Roman" panose="02020603050405020304" pitchFamily="18" charset="0"/>
              </a:rPr>
              <a:t>như</a:t>
            </a:r>
            <a:r>
              <a:rPr lang="en-US" dirty="0" smtClean="0">
                <a:solidFill>
                  <a:srgbClr val="002060"/>
                </a:solidFill>
                <a:latin typeface="Times New Roman" panose="02020603050405020304" pitchFamily="18" charset="0"/>
              </a:rPr>
              <a:t>: </a:t>
            </a:r>
          </a:p>
          <a:p>
            <a:r>
              <a:rPr lang="en-US" dirty="0" smtClean="0">
                <a:solidFill>
                  <a:srgbClr val="002060"/>
                </a:solidFill>
                <a:latin typeface="Times New Roman" panose="02020603050405020304" pitchFamily="18" charset="0"/>
              </a:rPr>
              <a:t> </a:t>
            </a:r>
            <a:r>
              <a:rPr lang="en-US" dirty="0" err="1" smtClean="0">
                <a:solidFill>
                  <a:srgbClr val="002060"/>
                </a:solidFill>
                <a:latin typeface="Times New Roman" panose="02020603050405020304" pitchFamily="18" charset="0"/>
              </a:rPr>
              <a:t>Cà</a:t>
            </a:r>
            <a:r>
              <a:rPr lang="en-US" dirty="0" smtClean="0">
                <a:solidFill>
                  <a:srgbClr val="002060"/>
                </a:solidFill>
                <a:latin typeface="Times New Roman" panose="02020603050405020304" pitchFamily="18" charset="0"/>
              </a:rPr>
              <a:t> Mau, </a:t>
            </a:r>
            <a:r>
              <a:rPr lang="en-US" dirty="0" err="1" smtClean="0">
                <a:solidFill>
                  <a:srgbClr val="002060"/>
                </a:solidFill>
                <a:latin typeface="Times New Roman" panose="02020603050405020304" pitchFamily="18" charset="0"/>
              </a:rPr>
              <a:t>Đồng</a:t>
            </a:r>
            <a:r>
              <a:rPr lang="en-US" dirty="0" smtClean="0">
                <a:solidFill>
                  <a:srgbClr val="002060"/>
                </a:solidFill>
                <a:latin typeface="Times New Roman" panose="02020603050405020304" pitchFamily="18" charset="0"/>
              </a:rPr>
              <a:t> </a:t>
            </a:r>
            <a:r>
              <a:rPr lang="en-US" dirty="0" err="1" smtClean="0">
                <a:solidFill>
                  <a:srgbClr val="002060"/>
                </a:solidFill>
                <a:latin typeface="Times New Roman" panose="02020603050405020304" pitchFamily="18" charset="0"/>
              </a:rPr>
              <a:t>Tháp</a:t>
            </a:r>
            <a:r>
              <a:rPr lang="en-US" dirty="0" smtClean="0">
                <a:solidFill>
                  <a:srgbClr val="002060"/>
                </a:solidFill>
                <a:latin typeface="Times New Roman" panose="02020603050405020304" pitchFamily="18" charset="0"/>
              </a:rPr>
              <a:t>, </a:t>
            </a:r>
            <a:r>
              <a:rPr lang="en-US" dirty="0" err="1" smtClean="0">
                <a:solidFill>
                  <a:srgbClr val="002060"/>
                </a:solidFill>
                <a:latin typeface="Times New Roman" panose="02020603050405020304" pitchFamily="18" charset="0"/>
              </a:rPr>
              <a:t>Quảng</a:t>
            </a:r>
            <a:r>
              <a:rPr lang="en-US" dirty="0" smtClean="0">
                <a:solidFill>
                  <a:srgbClr val="002060"/>
                </a:solidFill>
                <a:latin typeface="Times New Roman" panose="02020603050405020304" pitchFamily="18" charset="0"/>
              </a:rPr>
              <a:t> </a:t>
            </a:r>
            <a:r>
              <a:rPr lang="en-US" dirty="0" err="1" smtClean="0">
                <a:solidFill>
                  <a:srgbClr val="002060"/>
                </a:solidFill>
                <a:latin typeface="Times New Roman" panose="02020603050405020304" pitchFamily="18" charset="0"/>
              </a:rPr>
              <a:t>Ngãi</a:t>
            </a:r>
            <a:r>
              <a:rPr lang="en-US" dirty="0" smtClean="0">
                <a:solidFill>
                  <a:srgbClr val="002060"/>
                </a:solidFill>
                <a:latin typeface="Times New Roman" panose="02020603050405020304" pitchFamily="18" charset="0"/>
              </a:rPr>
              <a:t>, </a:t>
            </a:r>
          </a:p>
          <a:p>
            <a:r>
              <a:rPr lang="en-US" dirty="0" err="1" smtClean="0">
                <a:solidFill>
                  <a:srgbClr val="002060"/>
                </a:solidFill>
                <a:latin typeface="Times New Roman" panose="02020603050405020304" pitchFamily="18" charset="0"/>
              </a:rPr>
              <a:t>Kon</a:t>
            </a:r>
            <a:r>
              <a:rPr lang="en-US" dirty="0" smtClean="0">
                <a:solidFill>
                  <a:srgbClr val="002060"/>
                </a:solidFill>
                <a:latin typeface="Times New Roman" panose="02020603050405020304" pitchFamily="18" charset="0"/>
              </a:rPr>
              <a:t> Tum,…</a:t>
            </a:r>
            <a:endParaRPr lang="en-US" dirty="0">
              <a:solidFill>
                <a:srgbClr val="002060"/>
              </a:solidFill>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48591" y="6437943"/>
            <a:ext cx="1543409" cy="480683"/>
          </a:xfrm>
          <a:prstGeom prst="rect">
            <a:avLst/>
          </a:prstGeom>
        </p:spPr>
      </p:pic>
    </p:spTree>
    <p:extLst>
      <p:ext uri="{BB962C8B-B14F-4D97-AF65-F5344CB8AC3E}">
        <p14:creationId xmlns:p14="http://schemas.microsoft.com/office/powerpoint/2010/main" val="41901344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6">
    <p:bg>
      <p:bgPr>
        <a:blipFill dpi="0" rotWithShape="1">
          <a:blip r:embed="rId3">
            <a:alphaModFix/>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8890" y="-15875"/>
            <a:ext cx="10438130" cy="6880225"/>
          </a:xfrm>
          <a:prstGeom prst="rect">
            <a:avLst/>
          </a:prstGeom>
          <a:gradFill flip="none" rotWithShape="1">
            <a:gsLst>
              <a:gs pos="0">
                <a:srgbClr val="FFFFFF"/>
              </a:gs>
              <a:gs pos="100000">
                <a:srgbClr val="FFFFFF">
                  <a:alpha val="0"/>
                </a:srgbClr>
              </a:gs>
            </a:gsLst>
            <a:lin ang="0" scaled="1"/>
          </a:gradFill>
          <a:ln/>
        </p:spPr>
      </p:sp>
      <p:sp>
        <p:nvSpPr>
          <p:cNvPr id="3" name="Text 1"/>
          <p:cNvSpPr/>
          <p:nvPr/>
        </p:nvSpPr>
        <p:spPr>
          <a:xfrm>
            <a:off x="8890" y="-15875"/>
            <a:ext cx="10438130" cy="6880225"/>
          </a:xfrm>
          <a:prstGeom prst="rect">
            <a:avLst/>
          </a:prstGeom>
          <a:noFill/>
          <a:ln/>
        </p:spPr>
        <p:txBody>
          <a:bodyPr wrap="square" lIns="45720" tIns="91440" rIns="91440" bIns="45720" rtlCol="0" anchor="ctr"/>
          <a:lstStyle/>
          <a:p>
            <a:pPr marL="0" indent="0">
              <a:lnSpc>
                <a:spcPct val="100000"/>
              </a:lnSpc>
              <a:buNone/>
            </a:pPr>
            <a:endParaRPr lang="en-US" sz="1600" dirty="0"/>
          </a:p>
        </p:txBody>
      </p:sp>
      <p:pic>
        <p:nvPicPr>
          <p:cNvPr id="4" name="Image 0" descr="https://test-kimi-img.moonshot.cn/pub/slides/slides_tmpl/image/25-07-11-18:10:09-d1oe60dcmrb5eq9iqag0.png"/>
          <p:cNvPicPr>
            <a:picLocks noChangeAspect="1"/>
          </p:cNvPicPr>
          <p:nvPr/>
        </p:nvPicPr>
        <p:blipFill>
          <a:blip r:embed="rId4"/>
          <a:stretch>
            <a:fillRect/>
          </a:stretch>
        </p:blipFill>
        <p:spPr>
          <a:xfrm>
            <a:off x="612140" y="2388552"/>
            <a:ext cx="1600200" cy="1651000"/>
          </a:xfrm>
          <a:prstGeom prst="rect">
            <a:avLst/>
          </a:prstGeom>
        </p:spPr>
      </p:pic>
      <p:pic>
        <p:nvPicPr>
          <p:cNvPr id="5" name="Image 1" descr="https://test-kimi-img.moonshot.cn/pub/slides/slides_tmpl/image/25-07-11-18:10:09-d1oe60dcmrb5eq9iqagg.png"/>
          <p:cNvPicPr>
            <a:picLocks noChangeAspect="1"/>
          </p:cNvPicPr>
          <p:nvPr/>
        </p:nvPicPr>
        <p:blipFill>
          <a:blip r:embed="rId5"/>
          <a:srcRect l="56" t="92" b="92"/>
          <a:stretch/>
        </p:blipFill>
        <p:spPr>
          <a:xfrm>
            <a:off x="8890" y="0"/>
            <a:ext cx="6771640" cy="6858000"/>
          </a:xfrm>
          <a:prstGeom prst="rect">
            <a:avLst/>
          </a:prstGeom>
        </p:spPr>
      </p:pic>
      <p:pic>
        <p:nvPicPr>
          <p:cNvPr id="6" name="Image 2" descr="https://test-kimi-img.moonshot.cn/pub/slides/slides_tmpl/image/25-07-11-18:10:09-d1oe60dcmrb5eq9iqah0.png"/>
          <p:cNvPicPr>
            <a:picLocks noChangeAspect="1"/>
          </p:cNvPicPr>
          <p:nvPr/>
        </p:nvPicPr>
        <p:blipFill>
          <a:blip r:embed="rId6"/>
          <a:stretch>
            <a:fillRect/>
          </a:stretch>
        </p:blipFill>
        <p:spPr>
          <a:xfrm>
            <a:off x="854710" y="2689860"/>
            <a:ext cx="1859280" cy="1871345"/>
          </a:xfrm>
          <a:prstGeom prst="rect">
            <a:avLst/>
          </a:prstGeom>
        </p:spPr>
      </p:pic>
      <p:sp>
        <p:nvSpPr>
          <p:cNvPr id="7" name="Text 2"/>
          <p:cNvSpPr/>
          <p:nvPr/>
        </p:nvSpPr>
        <p:spPr>
          <a:xfrm>
            <a:off x="2695575" y="2213927"/>
            <a:ext cx="8900160" cy="951865"/>
          </a:xfrm>
          <a:prstGeom prst="rect">
            <a:avLst/>
          </a:prstGeom>
          <a:noFill/>
          <a:ln/>
        </p:spPr>
        <p:txBody>
          <a:bodyPr wrap="square" lIns="91440" tIns="45720" rIns="91440" bIns="45720" rtlCol="0" anchor="t"/>
          <a:lstStyle/>
          <a:p>
            <a:pPr marL="0" indent="0" algn="l">
              <a:lnSpc>
                <a:spcPct val="100000"/>
              </a:lnSpc>
              <a:buNone/>
            </a:pPr>
            <a:r>
              <a:rPr lang="en-US" sz="5000" b="1" dirty="0" smtClean="0">
                <a:solidFill>
                  <a:srgbClr val="0070C0"/>
                </a:solidFill>
                <a:latin typeface="Times New Roman" panose="02020603050405020304" pitchFamily="18" charset="0"/>
                <a:ea typeface="MiSans" pitchFamily="34" charset="-122"/>
                <a:cs typeface="Times New Roman" panose="02020603050405020304" pitchFamily="18" charset="0"/>
              </a:rPr>
              <a:t>KHÓ KHĂN, VƯỚNG MẮC VÀ NGUYÊN NHÂN TRONG GIAI ĐOẠN ĐẦU VẬN HÀNH</a:t>
            </a:r>
            <a:endParaRPr lang="en-US" sz="1600" dirty="0">
              <a:solidFill>
                <a:srgbClr val="0070C0"/>
              </a:solidFill>
              <a:latin typeface="Times New Roman" panose="02020603050405020304" pitchFamily="18" charset="0"/>
              <a:cs typeface="Times New Roman" panose="02020603050405020304" pitchFamily="18" charset="0"/>
            </a:endParaRPr>
          </a:p>
        </p:txBody>
      </p:sp>
      <p:sp>
        <p:nvSpPr>
          <p:cNvPr id="9" name="Shape 4"/>
          <p:cNvSpPr/>
          <p:nvPr/>
        </p:nvSpPr>
        <p:spPr>
          <a:xfrm>
            <a:off x="1187450" y="2612390"/>
            <a:ext cx="1508125" cy="1494155"/>
          </a:xfrm>
          <a:prstGeom prst="rect">
            <a:avLst/>
          </a:prstGeom>
          <a:solidFill>
            <a:srgbClr val="000000">
              <a:alpha val="0"/>
            </a:srgbClr>
          </a:solidFill>
          <a:ln/>
        </p:spPr>
      </p:sp>
      <p:sp>
        <p:nvSpPr>
          <p:cNvPr id="10" name="Text 5"/>
          <p:cNvSpPr/>
          <p:nvPr/>
        </p:nvSpPr>
        <p:spPr>
          <a:xfrm>
            <a:off x="1222195" y="2545397"/>
            <a:ext cx="1508125" cy="1494155"/>
          </a:xfrm>
          <a:prstGeom prst="rect">
            <a:avLst/>
          </a:prstGeom>
          <a:noFill/>
          <a:ln/>
        </p:spPr>
        <p:txBody>
          <a:bodyPr wrap="square" lIns="46863" tIns="90043" rIns="90043" bIns="46863" rtlCol="0" anchor="ctr"/>
          <a:lstStyle/>
          <a:p>
            <a:pPr marL="0" indent="0" algn="l">
              <a:lnSpc>
                <a:spcPct val="130000"/>
              </a:lnSpc>
              <a:buNone/>
            </a:pPr>
            <a:r>
              <a:rPr lang="en-US" sz="5000" b="1" dirty="0" smtClean="0">
                <a:solidFill>
                  <a:schemeClr val="bg1"/>
                </a:solidFill>
                <a:latin typeface="Times New Roman" panose="02020603050405020304" pitchFamily="18" charset="0"/>
                <a:ea typeface="MiSans" pitchFamily="34" charset="-122"/>
                <a:cs typeface="Times New Roman" panose="02020603050405020304" pitchFamily="18" charset="0"/>
              </a:rPr>
              <a:t>III</a:t>
            </a:r>
            <a:endParaRPr lang="en-US" sz="50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7">
    <p:bg>
      <p:bgPr>
        <a:blipFill dpi="0" rotWithShape="1">
          <a:blip r:embed="rId3">
            <a:alphaModFix amt="50000"/>
            <a:lum/>
          </a:blip>
          <a:srcRect/>
          <a:stretch>
            <a:fillRect/>
          </a:stretch>
        </a:blipFill>
        <a:effectLst/>
      </p:bgPr>
    </p:bg>
    <p:spTree>
      <p:nvGrpSpPr>
        <p:cNvPr id="1" name=""/>
        <p:cNvGrpSpPr/>
        <p:nvPr/>
      </p:nvGrpSpPr>
      <p:grpSpPr>
        <a:xfrm>
          <a:off x="0" y="0"/>
          <a:ext cx="0" cy="0"/>
          <a:chOff x="0" y="0"/>
          <a:chExt cx="0" cy="0"/>
        </a:xfrm>
      </p:grpSpPr>
      <p:pic>
        <p:nvPicPr>
          <p:cNvPr id="2" name="Image 0" descr="https://test-kimi-img.moonshot.cn/pub/slides/slides_tmpl/image/25-07-11-18:10:16-d1oe625cmrb5eq9iqb8g.jpeg"/>
          <p:cNvPicPr>
            <a:picLocks noChangeAspect="1"/>
          </p:cNvPicPr>
          <p:nvPr/>
        </p:nvPicPr>
        <p:blipFill>
          <a:blip r:embed="rId4"/>
          <a:srcRect t="170" b="200"/>
          <a:stretch/>
        </p:blipFill>
        <p:spPr>
          <a:xfrm>
            <a:off x="116979" y="779643"/>
            <a:ext cx="12192000" cy="2177415"/>
          </a:xfrm>
          <a:prstGeom prst="rect">
            <a:avLst/>
          </a:prstGeom>
        </p:spPr>
      </p:pic>
      <p:sp>
        <p:nvSpPr>
          <p:cNvPr id="3" name="Text 0"/>
          <p:cNvSpPr/>
          <p:nvPr/>
        </p:nvSpPr>
        <p:spPr>
          <a:xfrm>
            <a:off x="124982" y="4129232"/>
            <a:ext cx="3812540" cy="1867535"/>
          </a:xfrm>
          <a:prstGeom prst="rect">
            <a:avLst/>
          </a:prstGeom>
          <a:noFill/>
          <a:ln/>
        </p:spPr>
        <p:txBody>
          <a:bodyPr wrap="square" lIns="0" tIns="0" rIns="0" bIns="46990" rtlCol="0" anchor="t"/>
          <a:lstStyle/>
          <a:p>
            <a:pPr algn="just">
              <a:lnSpc>
                <a:spcPct val="150000"/>
              </a:lnSpc>
            </a:pPr>
            <a:r>
              <a:rPr lang="en-US" sz="2000" dirty="0" err="1">
                <a:solidFill>
                  <a:srgbClr val="002060"/>
                </a:solidFill>
                <a:latin typeface="Times New Roman" panose="02020603050405020304" pitchFamily="18" charset="0"/>
                <a:cs typeface="Times New Roman" panose="02020603050405020304" pitchFamily="18" charset="0"/>
              </a:rPr>
              <a:t>Một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số</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quy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định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về</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phân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cấp</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phân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quyền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còn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khác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nhau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giữa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các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luật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và</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nghị</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định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dẫn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đến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lúng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túng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trong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cách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hiểu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và</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thực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hiện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tại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địa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phương</a:t>
            </a:r>
            <a:r>
              <a:rPr lang="en-US" sz="2000" dirty="0">
                <a:solidFill>
                  <a:srgbClr val="002060"/>
                </a:solidFill>
                <a:latin typeface="Times New Roman" panose="02020603050405020304" pitchFamily="18" charset="0"/>
                <a:cs typeface="Times New Roman" panose="02020603050405020304" pitchFamily="18" charset="0"/>
              </a:rPr>
              <a:t>. </a:t>
            </a:r>
          </a:p>
        </p:txBody>
      </p:sp>
      <p:sp>
        <p:nvSpPr>
          <p:cNvPr id="4" name="Text 1"/>
          <p:cNvSpPr/>
          <p:nvPr/>
        </p:nvSpPr>
        <p:spPr>
          <a:xfrm>
            <a:off x="4284072" y="4085908"/>
            <a:ext cx="6250578" cy="2391092"/>
          </a:xfrm>
          <a:prstGeom prst="rect">
            <a:avLst/>
          </a:prstGeom>
          <a:noFill/>
          <a:ln/>
        </p:spPr>
        <p:txBody>
          <a:bodyPr wrap="square" lIns="0" tIns="0" rIns="0" bIns="46990" rtlCol="0" anchor="t"/>
          <a:lstStyle/>
          <a:p>
            <a:pPr algn="just">
              <a:lnSpc>
                <a:spcPct val="150000"/>
              </a:lnSpc>
            </a:pPr>
            <a:r>
              <a:rPr lang="en-US" sz="1600" dirty="0" smtClean="0">
                <a:solidFill>
                  <a:srgbClr val="002060"/>
                </a:solidFill>
                <a:latin typeface="Times New Roman" panose="02020603050405020304" pitchFamily="18" charset="0"/>
                <a:ea typeface="MiSans" pitchFamily="34" charset="-122"/>
                <a:cs typeface="Times New Roman" panose="02020603050405020304" pitchFamily="18" charset="0"/>
              </a:rPr>
              <a:t>S</a:t>
            </a:r>
            <a:r>
              <a:rPr lang="vi-VN" sz="2200" dirty="0" smtClean="0">
                <a:solidFill>
                  <a:srgbClr val="002060"/>
                </a:solidFill>
                <a:latin typeface="Times New Roman" panose="02020603050405020304" pitchFamily="18" charset="0"/>
                <a:ea typeface="MiSans" pitchFamily="34" charset="-122"/>
                <a:cs typeface="Times New Roman" panose="02020603050405020304" pitchFamily="18" charset="0"/>
              </a:rPr>
              <a:t>ố </a:t>
            </a:r>
            <a:r>
              <a:rPr lang="vi-VN" sz="2200" dirty="0">
                <a:solidFill>
                  <a:srgbClr val="002060"/>
                </a:solidFill>
                <a:latin typeface="Times New Roman" panose="02020603050405020304" pitchFamily="18" charset="0"/>
                <a:ea typeface="MiSans" pitchFamily="34" charset="-122"/>
                <a:cs typeface="Times New Roman" panose="02020603050405020304" pitchFamily="18" charset="0"/>
              </a:rPr>
              <a:t>lượng và chất lượng </a:t>
            </a:r>
            <a:r>
              <a:rPr lang="en-US" sz="2200" dirty="0" smtClean="0">
                <a:solidFill>
                  <a:srgbClr val="002060"/>
                </a:solidFill>
                <a:latin typeface="Times New Roman" panose="02020603050405020304" pitchFamily="18" charset="0"/>
                <a:ea typeface="MiSans" pitchFamily="34" charset="-122"/>
                <a:cs typeface="Times New Roman" panose="02020603050405020304" pitchFamily="18" charset="0"/>
              </a:rPr>
              <a:t>CBCC</a:t>
            </a:r>
            <a:r>
              <a:rPr lang="vi-VN" sz="22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vi-VN" sz="2200" dirty="0">
                <a:solidFill>
                  <a:srgbClr val="002060"/>
                </a:solidFill>
                <a:latin typeface="Times New Roman" panose="02020603050405020304" pitchFamily="18" charset="0"/>
                <a:ea typeface="MiSans" pitchFamily="34" charset="-122"/>
                <a:cs typeface="Times New Roman" panose="02020603050405020304" pitchFamily="18" charset="0"/>
              </a:rPr>
              <a:t>được bố trí chưa đồng đều. Tình trạng vừa thừa vừa thiếu </a:t>
            </a:r>
            <a:r>
              <a:rPr lang="vi-VN" sz="2200" dirty="0" smtClean="0">
                <a:solidFill>
                  <a:srgbClr val="002060"/>
                </a:solidFill>
                <a:latin typeface="Times New Roman" panose="02020603050405020304" pitchFamily="18" charset="0"/>
                <a:ea typeface="MiSans" pitchFamily="34" charset="-122"/>
                <a:cs typeface="Times New Roman" panose="02020603050405020304" pitchFamily="18" charset="0"/>
              </a:rPr>
              <a:t>diễn </a:t>
            </a:r>
            <a:r>
              <a:rPr lang="vi-VN" sz="2200" dirty="0">
                <a:solidFill>
                  <a:srgbClr val="002060"/>
                </a:solidFill>
                <a:latin typeface="Times New Roman" panose="02020603050405020304" pitchFamily="18" charset="0"/>
                <a:ea typeface="MiSans" pitchFamily="34" charset="-122"/>
                <a:cs typeface="Times New Roman" panose="02020603050405020304" pitchFamily="18" charset="0"/>
              </a:rPr>
              <a:t>ra ở nhiều nơi, đặc biệt là thiếu cán bộ có trình độ chuyên môn trong các lĩnh </a:t>
            </a:r>
            <a:r>
              <a:rPr lang="vi-VN" sz="2200" dirty="0" smtClean="0">
                <a:solidFill>
                  <a:srgbClr val="002060"/>
                </a:solidFill>
                <a:latin typeface="Times New Roman" panose="02020603050405020304" pitchFamily="18" charset="0"/>
                <a:ea typeface="MiSans" pitchFamily="34" charset="-122"/>
                <a:cs typeface="Times New Roman" panose="02020603050405020304" pitchFamily="18" charset="0"/>
              </a:rPr>
              <a:t>vực </a:t>
            </a:r>
            <a:r>
              <a:rPr lang="vi-VN" sz="2200" dirty="0">
                <a:solidFill>
                  <a:srgbClr val="002060"/>
                </a:solidFill>
                <a:latin typeface="Times New Roman" panose="02020603050405020304" pitchFamily="18" charset="0"/>
                <a:ea typeface="MiSans" pitchFamily="34" charset="-122"/>
                <a:cs typeface="Times New Roman" panose="02020603050405020304" pitchFamily="18" charset="0"/>
              </a:rPr>
              <a:t>như khoa học công nghệ, địa chính, tài chính, y tế, xây dựng</a:t>
            </a:r>
            <a:endParaRPr lang="en-US" sz="2200" dirty="0">
              <a:solidFill>
                <a:srgbClr val="002060"/>
              </a:solidFill>
              <a:latin typeface="Times New Roman" panose="02020603050405020304" pitchFamily="18" charset="0"/>
              <a:cs typeface="Times New Roman" panose="02020603050405020304" pitchFamily="18" charset="0"/>
            </a:endParaRPr>
          </a:p>
        </p:txBody>
      </p:sp>
      <p:sp>
        <p:nvSpPr>
          <p:cNvPr id="5" name="Text 2"/>
          <p:cNvSpPr/>
          <p:nvPr/>
        </p:nvSpPr>
        <p:spPr>
          <a:xfrm>
            <a:off x="8062278" y="4253230"/>
            <a:ext cx="3879850" cy="1867535"/>
          </a:xfrm>
          <a:prstGeom prst="rect">
            <a:avLst/>
          </a:prstGeom>
          <a:noFill/>
          <a:ln/>
        </p:spPr>
        <p:txBody>
          <a:bodyPr wrap="square" lIns="0" tIns="0" rIns="0" bIns="46990" rtlCol="0" anchor="t"/>
          <a:lstStyle/>
          <a:p>
            <a:pPr algn="just">
              <a:lnSpc>
                <a:spcPct val="150000"/>
              </a:lnSpc>
            </a:pPr>
            <a:endParaRPr lang="en-US" sz="1600" dirty="0">
              <a:latin typeface="+mj-lt"/>
            </a:endParaRPr>
          </a:p>
        </p:txBody>
      </p:sp>
      <p:pic>
        <p:nvPicPr>
          <p:cNvPr id="6" name="Image 1" descr="https://test-kimi-img.moonshot.cn/pub/slides/slides_tmpl/image/25-07-11-18:10:16-d1oe625cmrb5eq9iqb9g.png"/>
          <p:cNvPicPr>
            <a:picLocks noChangeAspect="1"/>
          </p:cNvPicPr>
          <p:nvPr/>
        </p:nvPicPr>
        <p:blipFill>
          <a:blip r:embed="rId5"/>
          <a:stretch>
            <a:fillRect/>
          </a:stretch>
        </p:blipFill>
        <p:spPr>
          <a:xfrm>
            <a:off x="922338" y="4041458"/>
            <a:ext cx="2489200" cy="88900"/>
          </a:xfrm>
          <a:prstGeom prst="rect">
            <a:avLst/>
          </a:prstGeom>
        </p:spPr>
      </p:pic>
      <p:pic>
        <p:nvPicPr>
          <p:cNvPr id="7" name="Image 2" descr="https://test-kimi-img.moonshot.cn/pub/slides/slides_tmpl/image/25-07-11-18:10:16-d1oe625cmrb5eq9iqb9g.png"/>
          <p:cNvPicPr>
            <a:picLocks noChangeAspect="1"/>
          </p:cNvPicPr>
          <p:nvPr/>
        </p:nvPicPr>
        <p:blipFill>
          <a:blip r:embed="rId5"/>
          <a:stretch>
            <a:fillRect/>
          </a:stretch>
        </p:blipFill>
        <p:spPr>
          <a:xfrm>
            <a:off x="4814190" y="4041458"/>
            <a:ext cx="2489200" cy="88900"/>
          </a:xfrm>
          <a:prstGeom prst="rect">
            <a:avLst/>
          </a:prstGeom>
        </p:spPr>
      </p:pic>
      <p:pic>
        <p:nvPicPr>
          <p:cNvPr id="8" name="Image 3" descr="https://test-kimi-img.moonshot.cn/pub/slides/slides_tmpl/image/25-07-11-18:10:16-d1oe625cmrb5eq9iqb9g.png"/>
          <p:cNvPicPr>
            <a:picLocks noChangeAspect="1"/>
          </p:cNvPicPr>
          <p:nvPr/>
        </p:nvPicPr>
        <p:blipFill>
          <a:blip r:embed="rId5"/>
          <a:stretch>
            <a:fillRect/>
          </a:stretch>
        </p:blipFill>
        <p:spPr>
          <a:xfrm>
            <a:off x="8757603" y="4051618"/>
            <a:ext cx="2489200" cy="88900"/>
          </a:xfrm>
          <a:prstGeom prst="rect">
            <a:avLst/>
          </a:prstGeom>
        </p:spPr>
      </p:pic>
      <p:pic>
        <p:nvPicPr>
          <p:cNvPr id="9" name="Image 4" descr="https://test-kimi-img.moonshot.cn/pub/slides/slides_tmpl/image/25-07-11-18:10:16-d1oe625cmrb5eq9iqba0.png"/>
          <p:cNvPicPr>
            <a:picLocks noChangeAspect="1"/>
          </p:cNvPicPr>
          <p:nvPr/>
        </p:nvPicPr>
        <p:blipFill>
          <a:blip r:embed="rId6"/>
          <a:stretch>
            <a:fillRect/>
          </a:stretch>
        </p:blipFill>
        <p:spPr>
          <a:xfrm>
            <a:off x="4098097" y="3631248"/>
            <a:ext cx="25400" cy="3060700"/>
          </a:xfrm>
          <a:prstGeom prst="rect">
            <a:avLst/>
          </a:prstGeom>
        </p:spPr>
      </p:pic>
      <p:pic>
        <p:nvPicPr>
          <p:cNvPr id="10" name="Image 5" descr="https://test-kimi-img.moonshot.cn/pub/slides/slides_tmpl/image/25-07-11-18:10:16-d1oe625cmrb5eq9iqba0.png"/>
          <p:cNvPicPr>
            <a:picLocks noChangeAspect="1"/>
          </p:cNvPicPr>
          <p:nvPr/>
        </p:nvPicPr>
        <p:blipFill>
          <a:blip r:embed="rId6"/>
          <a:stretch>
            <a:fillRect/>
          </a:stretch>
        </p:blipFill>
        <p:spPr>
          <a:xfrm>
            <a:off x="10817797" y="3797300"/>
            <a:ext cx="25400" cy="3060700"/>
          </a:xfrm>
          <a:prstGeom prst="rect">
            <a:avLst/>
          </a:prstGeom>
        </p:spPr>
      </p:pic>
      <p:sp>
        <p:nvSpPr>
          <p:cNvPr id="11" name="Shape 3"/>
          <p:cNvSpPr/>
          <p:nvPr/>
        </p:nvSpPr>
        <p:spPr>
          <a:xfrm>
            <a:off x="-5173980" y="68811"/>
            <a:ext cx="12192635" cy="854710"/>
          </a:xfrm>
          <a:prstGeom prst="rect">
            <a:avLst/>
          </a:prstGeom>
          <a:solidFill>
            <a:srgbClr val="FFFFFF"/>
          </a:solidFill>
          <a:ln/>
        </p:spPr>
      </p:sp>
      <p:sp>
        <p:nvSpPr>
          <p:cNvPr id="12" name="Text 4"/>
          <p:cNvSpPr/>
          <p:nvPr/>
        </p:nvSpPr>
        <p:spPr>
          <a:xfrm>
            <a:off x="-635" y="635"/>
            <a:ext cx="12192635" cy="854710"/>
          </a:xfrm>
          <a:prstGeom prst="rect">
            <a:avLst/>
          </a:prstGeom>
          <a:noFill/>
          <a:ln/>
        </p:spPr>
        <p:txBody>
          <a:bodyPr wrap="square" lIns="45720" tIns="91440" rIns="91440" bIns="45720" rtlCol="0" anchor="ctr"/>
          <a:lstStyle/>
          <a:p>
            <a:pPr marL="0" indent="0">
              <a:lnSpc>
                <a:spcPct val="100000"/>
              </a:lnSpc>
              <a:buNone/>
            </a:pPr>
            <a:endParaRPr lang="en-US" sz="1600" dirty="0"/>
          </a:p>
        </p:txBody>
      </p:sp>
      <p:sp>
        <p:nvSpPr>
          <p:cNvPr id="13" name="Text 5"/>
          <p:cNvSpPr/>
          <p:nvPr/>
        </p:nvSpPr>
        <p:spPr>
          <a:xfrm>
            <a:off x="1299782" y="137181"/>
            <a:ext cx="9518015" cy="622935"/>
          </a:xfrm>
          <a:prstGeom prst="rect">
            <a:avLst/>
          </a:prstGeom>
          <a:noFill/>
          <a:ln/>
        </p:spPr>
        <p:txBody>
          <a:bodyPr wrap="square" lIns="91440" tIns="45720" rIns="91440" bIns="45720" rtlCol="0" anchor="ctr"/>
          <a:lstStyle/>
          <a:p>
            <a:pPr marL="0" indent="0" algn="l">
              <a:lnSpc>
                <a:spcPct val="100000"/>
              </a:lnSpc>
              <a:buNone/>
            </a:pPr>
            <a:r>
              <a:rPr lang="en-US" sz="3200" b="1" dirty="0" smtClean="0">
                <a:solidFill>
                  <a:srgbClr val="4874CB"/>
                </a:solidFill>
                <a:latin typeface="Times New Roman" panose="02020603050405020304" pitchFamily="18" charset="0"/>
                <a:ea typeface="MiSans" pitchFamily="34" charset="-122"/>
                <a:cs typeface="Times New Roman" panose="02020603050405020304" pitchFamily="18" charset="0"/>
              </a:rPr>
              <a:t>3.1. </a:t>
            </a:r>
            <a:r>
              <a:rPr lang="en-US" sz="3200" b="1" dirty="0" err="1" smtClean="0">
                <a:solidFill>
                  <a:srgbClr val="4874CB"/>
                </a:solidFill>
                <a:latin typeface="Times New Roman" panose="02020603050405020304" pitchFamily="18" charset="0"/>
                <a:ea typeface="MiSans" pitchFamily="34" charset="-122"/>
                <a:cs typeface="Times New Roman" panose="02020603050405020304" pitchFamily="18" charset="0"/>
              </a:rPr>
              <a:t>Vấn</a:t>
            </a:r>
            <a:r>
              <a:rPr lang="en-US" sz="3200" b="1" dirty="0" smtClean="0">
                <a:solidFill>
                  <a:srgbClr val="4874CB"/>
                </a:solidFill>
                <a:latin typeface="Times New Roman" panose="02020603050405020304" pitchFamily="18" charset="0"/>
                <a:ea typeface="MiSans" pitchFamily="34" charset="-122"/>
                <a:cs typeface="Times New Roman" panose="02020603050405020304" pitchFamily="18" charset="0"/>
              </a:rPr>
              <a:t> </a:t>
            </a:r>
            <a:r>
              <a:rPr lang="en-US" sz="3200" b="1" dirty="0">
                <a:solidFill>
                  <a:srgbClr val="4874CB"/>
                </a:solidFill>
                <a:latin typeface="Times New Roman" panose="02020603050405020304" pitchFamily="18" charset="0"/>
                <a:ea typeface="MiSans" pitchFamily="34" charset="-122"/>
                <a:cs typeface="Times New Roman" panose="02020603050405020304" pitchFamily="18" charset="0"/>
              </a:rPr>
              <a:t>đề về thể chế, tổ chức bộ máy và nhân sự</a:t>
            </a:r>
            <a:endParaRPr lang="en-US" sz="3200" dirty="0">
              <a:latin typeface="Times New Roman" panose="02020603050405020304" pitchFamily="18" charset="0"/>
              <a:cs typeface="Times New Roman" panose="02020603050405020304" pitchFamily="18" charset="0"/>
            </a:endParaRPr>
          </a:p>
        </p:txBody>
      </p:sp>
      <p:sp>
        <p:nvSpPr>
          <p:cNvPr id="14" name="Text 6"/>
          <p:cNvSpPr/>
          <p:nvPr/>
        </p:nvSpPr>
        <p:spPr>
          <a:xfrm>
            <a:off x="255995" y="3293745"/>
            <a:ext cx="3452405" cy="699135"/>
          </a:xfrm>
          <a:prstGeom prst="rect">
            <a:avLst/>
          </a:prstGeom>
          <a:noFill/>
          <a:ln/>
        </p:spPr>
        <p:txBody>
          <a:bodyPr wrap="square" lIns="0" tIns="0" rIns="0" bIns="0" rtlCol="0" anchor="ctr"/>
          <a:lstStyle/>
          <a:p>
            <a:pPr marL="0" indent="0" algn="ctr">
              <a:lnSpc>
                <a:spcPct val="100000"/>
              </a:lnSpc>
              <a:buNone/>
            </a:pPr>
            <a:r>
              <a:rPr lang="en-US" sz="2300" b="1" dirty="0">
                <a:solidFill>
                  <a:srgbClr val="4874CB"/>
                </a:solidFill>
                <a:latin typeface="Times New Roman" panose="02020603050405020304" pitchFamily="18" charset="0"/>
                <a:ea typeface="MiSans" pitchFamily="34" charset="-122"/>
                <a:cs typeface="Times New Roman" panose="02020603050405020304" pitchFamily="18" charset="0"/>
              </a:rPr>
              <a:t>Mâu thuẫn, chồng chéo trong quy định pháp luật</a:t>
            </a:r>
            <a:endParaRPr lang="en-US" sz="2300" dirty="0">
              <a:latin typeface="Times New Roman" panose="02020603050405020304" pitchFamily="18" charset="0"/>
              <a:cs typeface="Times New Roman" panose="02020603050405020304" pitchFamily="18" charset="0"/>
            </a:endParaRPr>
          </a:p>
        </p:txBody>
      </p:sp>
      <p:sp>
        <p:nvSpPr>
          <p:cNvPr id="15" name="Text 7"/>
          <p:cNvSpPr/>
          <p:nvPr/>
        </p:nvSpPr>
        <p:spPr>
          <a:xfrm>
            <a:off x="6422763" y="3127466"/>
            <a:ext cx="3189243" cy="699135"/>
          </a:xfrm>
          <a:prstGeom prst="rect">
            <a:avLst/>
          </a:prstGeom>
          <a:noFill/>
          <a:ln/>
        </p:spPr>
        <p:txBody>
          <a:bodyPr wrap="square" lIns="0" tIns="0" rIns="0" bIns="0" rtlCol="0" anchor="ctr"/>
          <a:lstStyle/>
          <a:p>
            <a:pPr marL="0" indent="0" algn="ctr">
              <a:lnSpc>
                <a:spcPct val="100000"/>
              </a:lnSpc>
              <a:buNone/>
            </a:pPr>
            <a:r>
              <a:rPr lang="en-US" sz="2300" b="1" dirty="0">
                <a:solidFill>
                  <a:srgbClr val="4874CB"/>
                </a:solidFill>
                <a:latin typeface="Times New Roman" panose="02020603050405020304" pitchFamily="18" charset="0"/>
                <a:ea typeface="MiSans" pitchFamily="34" charset="-122"/>
                <a:cs typeface="Times New Roman" panose="02020603050405020304" pitchFamily="18" charset="0"/>
              </a:rPr>
              <a:t>Tình trạng thừa và thiếu cán bộ</a:t>
            </a:r>
            <a:endParaRPr lang="en-US" sz="2300" dirty="0">
              <a:latin typeface="Times New Roman" panose="02020603050405020304" pitchFamily="18" charset="0"/>
              <a:cs typeface="Times New Roman" panose="02020603050405020304" pitchFamily="18" charset="0"/>
            </a:endParaRPr>
          </a:p>
        </p:txBody>
      </p:sp>
      <p:sp>
        <p:nvSpPr>
          <p:cNvPr id="16" name="Text 8"/>
          <p:cNvSpPr/>
          <p:nvPr/>
        </p:nvSpPr>
        <p:spPr>
          <a:xfrm>
            <a:off x="8252778" y="3281680"/>
            <a:ext cx="3490499" cy="699135"/>
          </a:xfrm>
          <a:prstGeom prst="rect">
            <a:avLst/>
          </a:prstGeom>
          <a:noFill/>
          <a:ln/>
        </p:spPr>
        <p:txBody>
          <a:bodyPr wrap="square" lIns="0" tIns="0" rIns="0" bIns="0" rtlCol="0" anchor="ctr"/>
          <a:lstStyle/>
          <a:p>
            <a:pPr marL="0" indent="0" algn="ctr">
              <a:lnSpc>
                <a:spcPct val="100000"/>
              </a:lnSpc>
              <a:buNone/>
            </a:pPr>
            <a:endParaRPr lang="en-US" sz="2200" dirty="0">
              <a:latin typeface="Times New Roman" panose="02020603050405020304" pitchFamily="18" charset="0"/>
              <a:cs typeface="Times New Roman" panose="02020603050405020304" pitchFamily="18" charset="0"/>
            </a:endParaRPr>
          </a:p>
        </p:txBody>
      </p:sp>
      <p:pic>
        <p:nvPicPr>
          <p:cNvPr id="17" name="Picture 16"/>
          <p:cNvPicPr>
            <a:picLocks noChangeAspect="1"/>
          </p:cNvPicPr>
          <p:nvPr/>
        </p:nvPicPr>
        <p:blipFill rotWithShape="1">
          <a:blip r:embed="rId7">
            <a:extLst>
              <a:ext uri="{28A0092B-C50C-407E-A947-70E740481C1C}">
                <a14:useLocalDpi xmlns:a14="http://schemas.microsoft.com/office/drawing/2010/main" val="0"/>
              </a:ext>
            </a:extLst>
          </a:blip>
          <a:srcRect b="15444"/>
          <a:stretch/>
        </p:blipFill>
        <p:spPr>
          <a:xfrm>
            <a:off x="0" y="760115"/>
            <a:ext cx="12192000" cy="219694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18">
    <p:bg>
      <p:bgPr>
        <a:gradFill flip="none" rotWithShape="0">
          <a:gsLst>
            <a:gs pos="0">
              <a:srgbClr val="94B9FF">
                <a:alpha val="32000"/>
              </a:srgbClr>
            </a:gs>
            <a:gs pos="9000">
              <a:srgbClr val="94B9FF">
                <a:alpha val="32000"/>
              </a:srgbClr>
            </a:gs>
            <a:gs pos="40000">
              <a:srgbClr val="94B9FF">
                <a:alpha val="14000"/>
              </a:srgbClr>
            </a:gs>
            <a:gs pos="62000">
              <a:srgbClr val="94B9FF">
                <a:alpha val="0"/>
              </a:srgbClr>
            </a:gs>
            <a:gs pos="98000">
              <a:srgbClr val="94B9FF">
                <a:alpha val="32000"/>
              </a:srgbClr>
            </a:gs>
            <a:gs pos="100000">
              <a:srgbClr val="94B9FF">
                <a:alpha val="32000"/>
              </a:srgbClr>
            </a:gs>
          </a:gsLst>
          <a:lin ang="2700000" scaled="1"/>
        </a:gradFill>
        <a:effectLst/>
      </p:bgPr>
    </p:bg>
    <p:spTree>
      <p:nvGrpSpPr>
        <p:cNvPr id="1" name=""/>
        <p:cNvGrpSpPr/>
        <p:nvPr/>
      </p:nvGrpSpPr>
      <p:grpSpPr>
        <a:xfrm>
          <a:off x="0" y="0"/>
          <a:ext cx="0" cy="0"/>
          <a:chOff x="0" y="0"/>
          <a:chExt cx="0" cy="0"/>
        </a:xfrm>
      </p:grpSpPr>
      <p:pic>
        <p:nvPicPr>
          <p:cNvPr id="2" name="Image 0" descr="https://test-kimi-img.moonshot.cn/pub/slides/slides_tmpl/image/25-07-11-18:10:12-d1oe615cmrb5eq9iqarg.png"/>
          <p:cNvPicPr>
            <a:picLocks noChangeAspect="1"/>
          </p:cNvPicPr>
          <p:nvPr/>
        </p:nvPicPr>
        <p:blipFill>
          <a:blip r:embed="rId3"/>
          <a:stretch>
            <a:fillRect/>
          </a:stretch>
        </p:blipFill>
        <p:spPr>
          <a:xfrm>
            <a:off x="354965" y="208280"/>
            <a:ext cx="1073150" cy="554990"/>
          </a:xfrm>
          <a:prstGeom prst="rect">
            <a:avLst/>
          </a:prstGeom>
        </p:spPr>
      </p:pic>
      <p:pic>
        <p:nvPicPr>
          <p:cNvPr id="3" name="Image 1" descr="https://test-kimi-img.moonshot.cn/pub/slides/slides_tmpl/image/25-07-11-18:10:12-d1oe615cmrb5eq9iqas0.png"/>
          <p:cNvPicPr>
            <a:picLocks noChangeAspect="1"/>
          </p:cNvPicPr>
          <p:nvPr/>
        </p:nvPicPr>
        <p:blipFill>
          <a:blip r:embed="rId4"/>
          <a:stretch>
            <a:fillRect/>
          </a:stretch>
        </p:blipFill>
        <p:spPr>
          <a:xfrm>
            <a:off x="11314430" y="1184275"/>
            <a:ext cx="652145" cy="6778625"/>
          </a:xfrm>
          <a:prstGeom prst="rect">
            <a:avLst/>
          </a:prstGeom>
        </p:spPr>
      </p:pic>
      <p:pic>
        <p:nvPicPr>
          <p:cNvPr id="4" name="Image 2" descr="https://test-kimi-img.moonshot.cn/pub/slides/slides_tmpl/image/25-07-11-18:10:12-d1oe615cmrb5eq9iqas0.png"/>
          <p:cNvPicPr>
            <a:picLocks noChangeAspect="1"/>
          </p:cNvPicPr>
          <p:nvPr/>
        </p:nvPicPr>
        <p:blipFill>
          <a:blip r:embed="rId4"/>
          <a:stretch>
            <a:fillRect/>
          </a:stretch>
        </p:blipFill>
        <p:spPr>
          <a:xfrm>
            <a:off x="8638540" y="950595"/>
            <a:ext cx="652145" cy="6778625"/>
          </a:xfrm>
          <a:prstGeom prst="rect">
            <a:avLst/>
          </a:prstGeom>
        </p:spPr>
      </p:pic>
      <p:pic>
        <p:nvPicPr>
          <p:cNvPr id="5" name="Image 3" descr="https://test-kimi-img.moonshot.cn/pub/slides/slides_tmpl/image/25-07-11-18:10:11-d1oe60tcmrb5eq9iqapg.png"/>
          <p:cNvPicPr>
            <a:picLocks noChangeAspect="1"/>
          </p:cNvPicPr>
          <p:nvPr/>
        </p:nvPicPr>
        <p:blipFill>
          <a:blip r:embed="rId5"/>
          <a:stretch>
            <a:fillRect/>
          </a:stretch>
        </p:blipFill>
        <p:spPr>
          <a:xfrm rot="18900000">
            <a:off x="9919970" y="5735955"/>
            <a:ext cx="2084705" cy="2084705"/>
          </a:xfrm>
          <a:prstGeom prst="rect">
            <a:avLst/>
          </a:prstGeom>
        </p:spPr>
      </p:pic>
      <p:sp>
        <p:nvSpPr>
          <p:cNvPr id="6" name="Text 0"/>
          <p:cNvSpPr/>
          <p:nvPr/>
        </p:nvSpPr>
        <p:spPr>
          <a:xfrm>
            <a:off x="796925" y="325770"/>
            <a:ext cx="6780530" cy="622935"/>
          </a:xfrm>
          <a:prstGeom prst="rect">
            <a:avLst/>
          </a:prstGeom>
          <a:noFill/>
          <a:ln/>
        </p:spPr>
        <p:txBody>
          <a:bodyPr wrap="square" lIns="91440" tIns="45720" rIns="91440" bIns="45720" rtlCol="0" anchor="ctr"/>
          <a:lstStyle/>
          <a:p>
            <a:pPr marL="0" indent="0" algn="l">
              <a:lnSpc>
                <a:spcPct val="100000"/>
              </a:lnSpc>
              <a:buNone/>
            </a:pPr>
            <a:r>
              <a:rPr lang="en-US" sz="3000" b="1" dirty="0" smtClean="0">
                <a:solidFill>
                  <a:srgbClr val="002060"/>
                </a:solidFill>
                <a:latin typeface="Times New Roman" panose="02020603050405020304" pitchFamily="18" charset="0"/>
                <a:ea typeface="MiSans" pitchFamily="34" charset="-122"/>
                <a:cs typeface="Times New Roman" panose="02020603050405020304" pitchFamily="18" charset="0"/>
              </a:rPr>
              <a:t>3.2. </a:t>
            </a:r>
            <a:r>
              <a:rPr lang="en-US" sz="3000" b="1" dirty="0" err="1" smtClean="0">
                <a:solidFill>
                  <a:srgbClr val="002060"/>
                </a:solidFill>
                <a:latin typeface="Times New Roman" panose="02020603050405020304" pitchFamily="18" charset="0"/>
                <a:ea typeface="MiSans" pitchFamily="34" charset="-122"/>
                <a:cs typeface="Times New Roman" panose="02020603050405020304" pitchFamily="18" charset="0"/>
              </a:rPr>
              <a:t>Thách</a:t>
            </a:r>
            <a:r>
              <a:rPr lang="en-US" sz="3000" b="1"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3000" b="1" dirty="0">
                <a:solidFill>
                  <a:srgbClr val="002060"/>
                </a:solidFill>
                <a:latin typeface="Times New Roman" panose="02020603050405020304" pitchFamily="18" charset="0"/>
                <a:ea typeface="MiSans" pitchFamily="34" charset="-122"/>
                <a:cs typeface="Times New Roman" panose="02020603050405020304" pitchFamily="18" charset="0"/>
              </a:rPr>
              <a:t>thức về cơ sở vật chất, hạ tầng kỹ thuật và công nghệ</a:t>
            </a:r>
            <a:endParaRPr lang="en-US" sz="3000" dirty="0">
              <a:solidFill>
                <a:srgbClr val="002060"/>
              </a:solidFill>
              <a:latin typeface="Times New Roman" panose="02020603050405020304" pitchFamily="18" charset="0"/>
              <a:cs typeface="Times New Roman" panose="02020603050405020304" pitchFamily="18" charset="0"/>
            </a:endParaRPr>
          </a:p>
        </p:txBody>
      </p:sp>
      <p:sp>
        <p:nvSpPr>
          <p:cNvPr id="7" name="Text 1"/>
          <p:cNvSpPr/>
          <p:nvPr/>
        </p:nvSpPr>
        <p:spPr>
          <a:xfrm>
            <a:off x="875044" y="1172606"/>
            <a:ext cx="5130165" cy="622935"/>
          </a:xfrm>
          <a:prstGeom prst="rect">
            <a:avLst/>
          </a:prstGeom>
          <a:noFill/>
          <a:ln/>
        </p:spPr>
        <p:txBody>
          <a:bodyPr wrap="square" lIns="91440" tIns="45720" rIns="91440" bIns="45720" rtlCol="0" anchor="ctr"/>
          <a:lstStyle/>
          <a:p>
            <a:pPr marL="0" indent="0" algn="l">
              <a:lnSpc>
                <a:spcPct val="100000"/>
              </a:lnSpc>
              <a:buNone/>
            </a:pPr>
            <a:r>
              <a:rPr lang="en-US" sz="2300" b="1" dirty="0">
                <a:solidFill>
                  <a:srgbClr val="3869A6"/>
                </a:solidFill>
                <a:latin typeface="Times New Roman" panose="02020603050405020304" pitchFamily="18" charset="0"/>
                <a:ea typeface="MiSans" pitchFamily="34" charset="-122"/>
                <a:cs typeface="Times New Roman" panose="02020603050405020304" pitchFamily="18" charset="0"/>
              </a:rPr>
              <a:t>Trụ sở làm việc thiếu hoặc xuống cấp</a:t>
            </a:r>
            <a:endParaRPr lang="en-US" sz="2300" dirty="0">
              <a:latin typeface="Times New Roman" panose="02020603050405020304" pitchFamily="18" charset="0"/>
              <a:cs typeface="Times New Roman" panose="02020603050405020304" pitchFamily="18" charset="0"/>
            </a:endParaRPr>
          </a:p>
        </p:txBody>
      </p:sp>
      <p:sp>
        <p:nvSpPr>
          <p:cNvPr id="8" name="Text 2"/>
          <p:cNvSpPr/>
          <p:nvPr/>
        </p:nvSpPr>
        <p:spPr>
          <a:xfrm>
            <a:off x="864847" y="1593778"/>
            <a:ext cx="5399189" cy="2194560"/>
          </a:xfrm>
          <a:prstGeom prst="rect">
            <a:avLst/>
          </a:prstGeom>
          <a:noFill/>
          <a:ln/>
        </p:spPr>
        <p:txBody>
          <a:bodyPr wrap="square" lIns="91440" tIns="45720" rIns="91440" bIns="45720" rtlCol="0" anchor="t"/>
          <a:lstStyle/>
          <a:p>
            <a:pPr algn="just">
              <a:lnSpc>
                <a:spcPct val="150000"/>
              </a:lnSpc>
            </a:pP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Nhiều</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ĐP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gặp</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tình</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trạng</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trụ</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sở</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làm</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việc</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thiếu</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hoặc</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xuống</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cấp</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không</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đủ</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diện</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tích</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để</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phục</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vụ</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cho</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việc</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triển</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khai</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mô</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hình</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900" dirty="0" err="1" smtClean="0">
                <a:solidFill>
                  <a:srgbClr val="002060"/>
                </a:solidFill>
                <a:latin typeface="Times New Roman" panose="02020603050405020304" pitchFamily="18" charset="0"/>
                <a:ea typeface="MiSans" pitchFamily="34" charset="-122"/>
                <a:cs typeface="Times New Roman" panose="02020603050405020304" pitchFamily="18" charset="0"/>
              </a:rPr>
              <a:t>mới</a:t>
            </a:r>
            <a:r>
              <a:rPr lang="en-US" sz="1900" dirty="0" smtClean="0">
                <a:solidFill>
                  <a:srgbClr val="002060"/>
                </a:solidFill>
                <a:latin typeface="Times New Roman" panose="02020603050405020304" pitchFamily="18" charset="0"/>
                <a:ea typeface="MiSans" pitchFamily="34" charset="-122"/>
                <a:cs typeface="Times New Roman" panose="02020603050405020304" pitchFamily="18" charset="0"/>
              </a:rPr>
              <a:t>. V</a:t>
            </a:r>
            <a:r>
              <a:rPr lang="vi-VN" sz="1900" dirty="0" smtClean="0">
                <a:solidFill>
                  <a:srgbClr val="002060"/>
                </a:solidFill>
                <a:latin typeface="Times New Roman" panose="02020603050405020304" pitchFamily="18" charset="0"/>
                <a:ea typeface="MiSans" pitchFamily="34" charset="-122"/>
                <a:cs typeface="Times New Roman" panose="02020603050405020304" pitchFamily="18" charset="0"/>
              </a:rPr>
              <a:t>iệc </a:t>
            </a:r>
            <a:r>
              <a:rPr lang="vi-VN" sz="1900" dirty="0">
                <a:solidFill>
                  <a:srgbClr val="002060"/>
                </a:solidFill>
                <a:latin typeface="Times New Roman" panose="02020603050405020304" pitchFamily="18" charset="0"/>
                <a:ea typeface="MiSans" pitchFamily="34" charset="-122"/>
                <a:cs typeface="Times New Roman" panose="02020603050405020304" pitchFamily="18" charset="0"/>
              </a:rPr>
              <a:t>xử lý 9.002 cơ sở nhà đất dôi dư là một bài toán phức tạp, đòi hỏi sự phối hợp liên ngành và có thể kéo dài.</a:t>
            </a:r>
            <a:endParaRPr lang="en-US" sz="1900" dirty="0">
              <a:solidFill>
                <a:srgbClr val="002060"/>
              </a:solidFill>
              <a:latin typeface="Times New Roman" panose="02020603050405020304" pitchFamily="18" charset="0"/>
              <a:cs typeface="Times New Roman" panose="02020603050405020304" pitchFamily="18" charset="0"/>
            </a:endParaRPr>
          </a:p>
        </p:txBody>
      </p:sp>
      <p:sp>
        <p:nvSpPr>
          <p:cNvPr id="9" name="Text 3"/>
          <p:cNvSpPr/>
          <p:nvPr/>
        </p:nvSpPr>
        <p:spPr>
          <a:xfrm>
            <a:off x="801413" y="3599019"/>
            <a:ext cx="5509852" cy="622935"/>
          </a:xfrm>
          <a:prstGeom prst="rect">
            <a:avLst/>
          </a:prstGeom>
          <a:noFill/>
          <a:ln/>
        </p:spPr>
        <p:txBody>
          <a:bodyPr wrap="square" lIns="91440" tIns="45720" rIns="91440" bIns="45720" rtlCol="0" anchor="ctr"/>
          <a:lstStyle/>
          <a:p>
            <a:pPr marL="0" indent="0" algn="l">
              <a:lnSpc>
                <a:spcPct val="100000"/>
              </a:lnSpc>
              <a:buNone/>
            </a:pPr>
            <a:r>
              <a:rPr lang="en-US" sz="2300" b="1" dirty="0">
                <a:solidFill>
                  <a:srgbClr val="3869A6"/>
                </a:solidFill>
                <a:latin typeface="Times New Roman" panose="02020603050405020304" pitchFamily="18" charset="0"/>
                <a:ea typeface="MiSans" pitchFamily="34" charset="-122"/>
                <a:cs typeface="Times New Roman" panose="02020603050405020304" pitchFamily="18" charset="0"/>
              </a:rPr>
              <a:t>Hạ tầng công nghệ thông tin chưa đồng bộ</a:t>
            </a:r>
            <a:endParaRPr lang="en-US" sz="2300" dirty="0">
              <a:latin typeface="Times New Roman" panose="02020603050405020304" pitchFamily="18" charset="0"/>
              <a:cs typeface="Times New Roman" panose="02020603050405020304" pitchFamily="18" charset="0"/>
            </a:endParaRPr>
          </a:p>
        </p:txBody>
      </p:sp>
      <p:sp>
        <p:nvSpPr>
          <p:cNvPr id="10" name="Text 4"/>
          <p:cNvSpPr/>
          <p:nvPr/>
        </p:nvSpPr>
        <p:spPr>
          <a:xfrm>
            <a:off x="867410" y="4138006"/>
            <a:ext cx="5509852" cy="2194560"/>
          </a:xfrm>
          <a:prstGeom prst="rect">
            <a:avLst/>
          </a:prstGeom>
          <a:noFill/>
          <a:ln/>
        </p:spPr>
        <p:txBody>
          <a:bodyPr wrap="square" lIns="91440" tIns="45720" rIns="91440" bIns="45720" rtlCol="0" anchor="t"/>
          <a:lstStyle/>
          <a:p>
            <a:pPr marL="0" indent="0" algn="just">
              <a:lnSpc>
                <a:spcPct val="150000"/>
              </a:lnSpc>
              <a:buNone/>
            </a:pPr>
            <a:r>
              <a:rPr lang="en-US" dirty="0">
                <a:solidFill>
                  <a:srgbClr val="002060"/>
                </a:solidFill>
                <a:latin typeface="Times New Roman" panose="02020603050405020304" pitchFamily="18" charset="0"/>
                <a:ea typeface="MiSans" pitchFamily="34" charset="-122"/>
                <a:cs typeface="Times New Roman" panose="02020603050405020304" pitchFamily="18" charset="0"/>
              </a:rPr>
              <a:t>Hệ thống hạ tầng công nghệ thông tin ở một số địa phương chưa đồng bộ, gây khó khăn trong việc kết nối, liên thông. Ví dụ, một số tỉnh chưa kịp thời cập nhật phần mềm để kết nối với Cổng Dịch vụ công Quốc gia, dẫn đến việc giải quyết thủ tục hành chính cho người dân và doanh nghiệp bị chậm trễ.</a:t>
            </a:r>
            <a:endParaRPr lang="en-US" dirty="0">
              <a:solidFill>
                <a:srgbClr val="002060"/>
              </a:solidFill>
              <a:latin typeface="Times New Roman" panose="02020603050405020304" pitchFamily="18" charset="0"/>
              <a:cs typeface="Times New Roman" panose="02020603050405020304" pitchFamily="18" charset="0"/>
            </a:endParaRPr>
          </a:p>
        </p:txBody>
      </p:sp>
      <p:pic>
        <p:nvPicPr>
          <p:cNvPr id="11" name="Image 4" descr="https://test-kimi-img.moonshot.cn/pub/slides/slides_tmpl/image/25-07-11-18:10:08-d1oe605cmrb5eq9iqac0.png"/>
          <p:cNvPicPr>
            <a:picLocks noChangeAspect="1"/>
          </p:cNvPicPr>
          <p:nvPr/>
        </p:nvPicPr>
        <p:blipFill>
          <a:blip r:embed="rId6"/>
          <a:stretch>
            <a:fillRect/>
          </a:stretch>
        </p:blipFill>
        <p:spPr>
          <a:xfrm>
            <a:off x="10992485" y="394335"/>
            <a:ext cx="628015" cy="182880"/>
          </a:xfrm>
          <a:prstGeom prst="rect">
            <a:avLst/>
          </a:prstGeom>
        </p:spPr>
      </p:pic>
      <p:pic>
        <p:nvPicPr>
          <p:cNvPr id="12" name="Image 5" descr="https://test-kimi-img.moonshot.cn/pub/slides/slides_tmpl/image/25-07-11-18:10:11-d1oe60tcmrb5eq9iqapg.png"/>
          <p:cNvPicPr>
            <a:picLocks noChangeAspect="1"/>
          </p:cNvPicPr>
          <p:nvPr/>
        </p:nvPicPr>
        <p:blipFill>
          <a:blip r:embed="rId5"/>
          <a:stretch>
            <a:fillRect/>
          </a:stretch>
        </p:blipFill>
        <p:spPr>
          <a:xfrm rot="720000">
            <a:off x="2193925" y="6032500"/>
            <a:ext cx="1879600" cy="1879600"/>
          </a:xfrm>
          <a:prstGeom prst="rect">
            <a:avLst/>
          </a:prstGeom>
        </p:spPr>
      </p:pic>
      <p:pic>
        <p:nvPicPr>
          <p:cNvPr id="13" name="Image 6" descr="https://test-kimi-img.moonshot.cn/pub/slides/slides_tmpl/image/25-07-11-18:10:12-d1oe615cmrb5eq9iqau0.png"/>
          <p:cNvPicPr>
            <a:picLocks noChangeAspect="1"/>
          </p:cNvPicPr>
          <p:nvPr/>
        </p:nvPicPr>
        <p:blipFill>
          <a:blip r:embed="rId7"/>
          <a:stretch>
            <a:fillRect/>
          </a:stretch>
        </p:blipFill>
        <p:spPr>
          <a:xfrm>
            <a:off x="656590" y="1623695"/>
            <a:ext cx="280670" cy="1627505"/>
          </a:xfrm>
          <a:prstGeom prst="rect">
            <a:avLst/>
          </a:prstGeom>
        </p:spPr>
      </p:pic>
      <p:pic>
        <p:nvPicPr>
          <p:cNvPr id="14" name="Image 7" descr="https://test-kimi-img.moonshot.cn/pub/slides/slides_tmpl/image/25-07-11-18:10:12-d1oe615cmrb5eq9iqau0.png"/>
          <p:cNvPicPr>
            <a:picLocks noChangeAspect="1"/>
          </p:cNvPicPr>
          <p:nvPr/>
        </p:nvPicPr>
        <p:blipFill>
          <a:blip r:embed="rId7"/>
          <a:stretch>
            <a:fillRect/>
          </a:stretch>
        </p:blipFill>
        <p:spPr>
          <a:xfrm>
            <a:off x="656590" y="4036695"/>
            <a:ext cx="280670" cy="1627505"/>
          </a:xfrm>
          <a:prstGeom prst="rect">
            <a:avLst/>
          </a:prstGeom>
        </p:spPr>
      </p:pic>
      <p:pic>
        <p:nvPicPr>
          <p:cNvPr id="15" name="Image 8" descr="https://test-kimi-img.moonshot.cn/pub/slides/slides_tmpl/image/25-07-11-18:10:12-d1oe615cmrb5eq9iqat0.jpeg"/>
          <p:cNvPicPr>
            <a:picLocks noChangeAspect="1"/>
          </p:cNvPicPr>
          <p:nvPr/>
        </p:nvPicPr>
        <p:blipFill>
          <a:blip r:embed="rId8"/>
          <a:stretch>
            <a:fillRect/>
          </a:stretch>
        </p:blipFill>
        <p:spPr>
          <a:xfrm>
            <a:off x="6574790" y="950595"/>
            <a:ext cx="2452370" cy="3679190"/>
          </a:xfrm>
          <a:prstGeom prst="rect">
            <a:avLst/>
          </a:prstGeom>
        </p:spPr>
      </p:pic>
      <p:pic>
        <p:nvPicPr>
          <p:cNvPr id="16" name="Image 9" descr="https://test-kimi-img.moonshot.cn/pub/slides/slides_tmpl/image/25-07-11-18:10:12-d1oe615cmrb5eq9iqatg.jpeg"/>
          <p:cNvPicPr>
            <a:picLocks noChangeAspect="1"/>
          </p:cNvPicPr>
          <p:nvPr/>
        </p:nvPicPr>
        <p:blipFill>
          <a:blip r:embed="rId9"/>
          <a:stretch>
            <a:fillRect/>
          </a:stretch>
        </p:blipFill>
        <p:spPr>
          <a:xfrm>
            <a:off x="9290685" y="2794635"/>
            <a:ext cx="2451735" cy="3678555"/>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496064" y="762000"/>
            <a:ext cx="5695936" cy="60960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9">
    <p:bg>
      <p:bgPr>
        <a:blipFill dpi="0" rotWithShape="1">
          <a:blip r:embed="rId3">
            <a:alphaModFix amt="44000"/>
            <a:lum/>
          </a:blip>
          <a:srcRect/>
          <a:stretch>
            <a:fillRect/>
          </a:stretch>
        </a:blipFill>
        <a:effectLst/>
      </p:bgPr>
    </p:bg>
    <p:spTree>
      <p:nvGrpSpPr>
        <p:cNvPr id="1" name=""/>
        <p:cNvGrpSpPr/>
        <p:nvPr/>
      </p:nvGrpSpPr>
      <p:grpSpPr>
        <a:xfrm>
          <a:off x="0" y="0"/>
          <a:ext cx="0" cy="0"/>
          <a:chOff x="0" y="0"/>
          <a:chExt cx="0" cy="0"/>
        </a:xfrm>
      </p:grpSpPr>
      <p:pic>
        <p:nvPicPr>
          <p:cNvPr id="2" name="Image 0" descr="https://test-kimi-img.moonshot.cn/pub/slides/slides_tmpl/image/25-07-11-18:10:09-d1oe60dcmrb5eq9iqafg.png"/>
          <p:cNvPicPr>
            <a:picLocks noChangeAspect="1"/>
          </p:cNvPicPr>
          <p:nvPr/>
        </p:nvPicPr>
        <p:blipFill>
          <a:blip r:embed="rId4">
            <a:alphaModFix amt="74000"/>
          </a:blip>
          <a:srcRect l="128" t="26683" r="-128" b="-4046"/>
          <a:stretch/>
        </p:blipFill>
        <p:spPr>
          <a:xfrm>
            <a:off x="5582285" y="0"/>
            <a:ext cx="6927215" cy="2076450"/>
          </a:xfrm>
          <a:prstGeom prst="rect">
            <a:avLst/>
          </a:prstGeom>
        </p:spPr>
      </p:pic>
      <p:pic>
        <p:nvPicPr>
          <p:cNvPr id="3" name="Image 1" descr="https://test-kimi-img.moonshot.cn/pub/slides/slides_tmpl/image/25-07-11-18:10:21-d1oe63dcmrb5eq9iqbqg.png"/>
          <p:cNvPicPr>
            <a:picLocks noChangeAspect="1"/>
          </p:cNvPicPr>
          <p:nvPr/>
        </p:nvPicPr>
        <p:blipFill>
          <a:blip r:embed="rId5"/>
          <a:stretch>
            <a:fillRect/>
          </a:stretch>
        </p:blipFill>
        <p:spPr>
          <a:xfrm>
            <a:off x="6294461" y="1238250"/>
            <a:ext cx="2621280" cy="5413375"/>
          </a:xfrm>
          <a:prstGeom prst="rect">
            <a:avLst/>
          </a:prstGeom>
        </p:spPr>
      </p:pic>
      <p:pic>
        <p:nvPicPr>
          <p:cNvPr id="4" name="Image 2" descr="https://test-kimi-img.moonshot.cn/pub/slides/slides_tmpl/image/25-07-11-18:10:21-d1oe63dcmrb5eq9iqbrg.png"/>
          <p:cNvPicPr>
            <a:picLocks noChangeAspect="1"/>
          </p:cNvPicPr>
          <p:nvPr/>
        </p:nvPicPr>
        <p:blipFill>
          <a:blip r:embed="rId6"/>
          <a:stretch>
            <a:fillRect/>
          </a:stretch>
        </p:blipFill>
        <p:spPr>
          <a:xfrm>
            <a:off x="8943340" y="1249680"/>
            <a:ext cx="2995617" cy="5425440"/>
          </a:xfrm>
          <a:prstGeom prst="rect">
            <a:avLst/>
          </a:prstGeom>
          <a:solidFill>
            <a:schemeClr val="accent2"/>
          </a:solidFill>
          <a:ln>
            <a:solidFill>
              <a:schemeClr val="accent2">
                <a:lumMod val="75000"/>
              </a:schemeClr>
            </a:solidFill>
          </a:ln>
        </p:spPr>
      </p:pic>
      <p:pic>
        <p:nvPicPr>
          <p:cNvPr id="5" name="Image 3" descr="https://test-kimi-img.moonshot.cn/pub/slides/slides_tmpl/image/25-07-11-18:10:21-d1oe63dcmrb5eq9iqbqg.png"/>
          <p:cNvPicPr>
            <a:picLocks noChangeAspect="1"/>
          </p:cNvPicPr>
          <p:nvPr/>
        </p:nvPicPr>
        <p:blipFill>
          <a:blip r:embed="rId5"/>
          <a:stretch>
            <a:fillRect/>
          </a:stretch>
        </p:blipFill>
        <p:spPr>
          <a:xfrm>
            <a:off x="619125" y="1226820"/>
            <a:ext cx="2621280" cy="5413375"/>
          </a:xfrm>
          <a:prstGeom prst="rect">
            <a:avLst/>
          </a:prstGeom>
        </p:spPr>
      </p:pic>
      <p:pic>
        <p:nvPicPr>
          <p:cNvPr id="6" name="Image 4" descr="https://test-kimi-img.moonshot.cn/pub/slides/slides_tmpl/image/25-07-11-18:10:21-d1oe63dcmrb5eq9iqbrg.png"/>
          <p:cNvPicPr>
            <a:picLocks noChangeAspect="1"/>
          </p:cNvPicPr>
          <p:nvPr/>
        </p:nvPicPr>
        <p:blipFill>
          <a:blip r:embed="rId6"/>
          <a:stretch>
            <a:fillRect/>
          </a:stretch>
        </p:blipFill>
        <p:spPr>
          <a:xfrm>
            <a:off x="3542780" y="1249680"/>
            <a:ext cx="2633345" cy="5425440"/>
          </a:xfrm>
          <a:prstGeom prst="rect">
            <a:avLst/>
          </a:prstGeom>
        </p:spPr>
      </p:pic>
      <p:pic>
        <p:nvPicPr>
          <p:cNvPr id="7" name="Image 5" descr="https://test-kimi-img.moonshot.cn/pub/slides/slides_tmpl/image/25-07-11-18:10:12-d1oe615cmrb5eq9iqarg.png"/>
          <p:cNvPicPr>
            <a:picLocks noChangeAspect="1"/>
          </p:cNvPicPr>
          <p:nvPr/>
        </p:nvPicPr>
        <p:blipFill>
          <a:blip r:embed="rId7"/>
          <a:stretch>
            <a:fillRect/>
          </a:stretch>
        </p:blipFill>
        <p:spPr>
          <a:xfrm>
            <a:off x="354965" y="208280"/>
            <a:ext cx="1073150" cy="554990"/>
          </a:xfrm>
          <a:prstGeom prst="rect">
            <a:avLst/>
          </a:prstGeom>
        </p:spPr>
      </p:pic>
      <p:pic>
        <p:nvPicPr>
          <p:cNvPr id="8" name="Image 6" descr="https://test-kimi-img.moonshot.cn/pub/slides/slides_tmpl/image/25-07-11-18:10:08-d1oe605cmrb5eq9iqac0.png"/>
          <p:cNvPicPr>
            <a:picLocks noChangeAspect="1"/>
          </p:cNvPicPr>
          <p:nvPr/>
        </p:nvPicPr>
        <p:blipFill>
          <a:blip r:embed="rId8"/>
          <a:stretch>
            <a:fillRect/>
          </a:stretch>
        </p:blipFill>
        <p:spPr>
          <a:xfrm>
            <a:off x="11022965" y="394335"/>
            <a:ext cx="628015" cy="182880"/>
          </a:xfrm>
          <a:prstGeom prst="rect">
            <a:avLst/>
          </a:prstGeom>
        </p:spPr>
      </p:pic>
      <p:sp>
        <p:nvSpPr>
          <p:cNvPr id="9" name="Text 0"/>
          <p:cNvSpPr/>
          <p:nvPr/>
        </p:nvSpPr>
        <p:spPr>
          <a:xfrm>
            <a:off x="413294" y="156246"/>
            <a:ext cx="11525663" cy="622935"/>
          </a:xfrm>
          <a:prstGeom prst="rect">
            <a:avLst/>
          </a:prstGeom>
          <a:noFill/>
          <a:ln/>
        </p:spPr>
        <p:txBody>
          <a:bodyPr wrap="square" lIns="91440" tIns="45720" rIns="91440" bIns="45720" rtlCol="0" anchor="ctr"/>
          <a:lstStyle/>
          <a:p>
            <a:pPr marL="0" indent="0" algn="l">
              <a:lnSpc>
                <a:spcPct val="100000"/>
              </a:lnSpc>
              <a:buNone/>
            </a:pPr>
            <a:r>
              <a:rPr lang="en-US" sz="3000" b="1" dirty="0" smtClean="0">
                <a:solidFill>
                  <a:srgbClr val="002060"/>
                </a:solidFill>
                <a:latin typeface="Times New Roman" panose="02020603050405020304" pitchFamily="18" charset="0"/>
                <a:ea typeface="MiSans" pitchFamily="34" charset="-122"/>
                <a:cs typeface="Times New Roman" panose="02020603050405020304" pitchFamily="18" charset="0"/>
              </a:rPr>
              <a:t>3.3. </a:t>
            </a:r>
            <a:r>
              <a:rPr lang="en-US" sz="3000" b="1" dirty="0" err="1" smtClean="0">
                <a:solidFill>
                  <a:srgbClr val="002060"/>
                </a:solidFill>
                <a:latin typeface="Times New Roman" panose="02020603050405020304" pitchFamily="18" charset="0"/>
                <a:ea typeface="MiSans" pitchFamily="34" charset="-122"/>
                <a:cs typeface="Times New Roman" panose="02020603050405020304" pitchFamily="18" charset="0"/>
              </a:rPr>
              <a:t>Vướng</a:t>
            </a:r>
            <a:r>
              <a:rPr lang="en-US" sz="3000" b="1"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3000" b="1" dirty="0">
                <a:solidFill>
                  <a:srgbClr val="002060"/>
                </a:solidFill>
                <a:latin typeface="Times New Roman" panose="02020603050405020304" pitchFamily="18" charset="0"/>
                <a:ea typeface="MiSans" pitchFamily="34" charset="-122"/>
                <a:cs typeface="Times New Roman" panose="02020603050405020304" pitchFamily="18" charset="0"/>
              </a:rPr>
              <a:t>mắc về chế độ, chính sách, bố trí </a:t>
            </a:r>
            <a:r>
              <a:rPr lang="en-US" sz="3000" b="1" dirty="0" err="1">
                <a:solidFill>
                  <a:srgbClr val="002060"/>
                </a:solidFill>
                <a:latin typeface="Times New Roman" panose="02020603050405020304" pitchFamily="18" charset="0"/>
                <a:ea typeface="MiSans" pitchFamily="34" charset="-122"/>
                <a:cs typeface="Times New Roman" panose="02020603050405020304" pitchFamily="18" charset="0"/>
              </a:rPr>
              <a:t>nhà</a:t>
            </a:r>
            <a:r>
              <a:rPr lang="en-US" sz="3000" b="1" dirty="0">
                <a:solidFill>
                  <a:srgbClr val="002060"/>
                </a:solidFill>
                <a:latin typeface="Times New Roman" panose="02020603050405020304" pitchFamily="18" charset="0"/>
                <a:ea typeface="MiSans" pitchFamily="34" charset="-122"/>
                <a:cs typeface="Times New Roman" panose="02020603050405020304" pitchFamily="18" charset="0"/>
              </a:rPr>
              <a:t> </a:t>
            </a:r>
            <a:r>
              <a:rPr lang="en-US" sz="3000" b="1" dirty="0" smtClean="0">
                <a:solidFill>
                  <a:srgbClr val="002060"/>
                </a:solidFill>
                <a:latin typeface="Times New Roman" panose="02020603050405020304" pitchFamily="18" charset="0"/>
                <a:ea typeface="MiSans" pitchFamily="34" charset="-122"/>
                <a:cs typeface="Times New Roman" panose="02020603050405020304" pitchFamily="18" charset="0"/>
              </a:rPr>
              <a:t>ở, </a:t>
            </a:r>
            <a:r>
              <a:rPr lang="en-US" sz="3000" b="1" dirty="0" err="1" smtClean="0">
                <a:solidFill>
                  <a:srgbClr val="002060"/>
                </a:solidFill>
                <a:latin typeface="Times New Roman" panose="02020603050405020304" pitchFamily="18" charset="0"/>
                <a:ea typeface="MiSans" pitchFamily="34" charset="-122"/>
                <a:cs typeface="Times New Roman" panose="02020603050405020304" pitchFamily="18" charset="0"/>
              </a:rPr>
              <a:t>phương</a:t>
            </a:r>
            <a:r>
              <a:rPr lang="en-US" sz="3000" b="1"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3000" b="1" dirty="0" err="1" smtClean="0">
                <a:solidFill>
                  <a:srgbClr val="002060"/>
                </a:solidFill>
                <a:latin typeface="Times New Roman" panose="02020603050405020304" pitchFamily="18" charset="0"/>
                <a:ea typeface="MiSans" pitchFamily="34" charset="-122"/>
                <a:cs typeface="Times New Roman" panose="02020603050405020304" pitchFamily="18" charset="0"/>
              </a:rPr>
              <a:t>tiện</a:t>
            </a:r>
            <a:r>
              <a:rPr lang="en-US" sz="3000" b="1"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3000" b="1" dirty="0" err="1" smtClean="0">
                <a:solidFill>
                  <a:srgbClr val="002060"/>
                </a:solidFill>
                <a:latin typeface="Times New Roman" panose="02020603050405020304" pitchFamily="18" charset="0"/>
                <a:ea typeface="MiSans" pitchFamily="34" charset="-122"/>
                <a:cs typeface="Times New Roman" panose="02020603050405020304" pitchFamily="18" charset="0"/>
              </a:rPr>
              <a:t>đi</a:t>
            </a:r>
            <a:r>
              <a:rPr lang="en-US" sz="3000" b="1"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3000" b="1" dirty="0">
                <a:solidFill>
                  <a:srgbClr val="002060"/>
                </a:solidFill>
                <a:latin typeface="Times New Roman" panose="02020603050405020304" pitchFamily="18" charset="0"/>
                <a:ea typeface="MiSans" pitchFamily="34" charset="-122"/>
                <a:cs typeface="Times New Roman" panose="02020603050405020304" pitchFamily="18" charset="0"/>
              </a:rPr>
              <a:t>lại</a:t>
            </a:r>
            <a:endParaRPr lang="en-US" sz="3000" dirty="0">
              <a:solidFill>
                <a:srgbClr val="002060"/>
              </a:solidFill>
              <a:latin typeface="Times New Roman" panose="02020603050405020304" pitchFamily="18" charset="0"/>
              <a:cs typeface="Times New Roman" panose="02020603050405020304" pitchFamily="18" charset="0"/>
            </a:endParaRPr>
          </a:p>
        </p:txBody>
      </p:sp>
      <p:sp>
        <p:nvSpPr>
          <p:cNvPr id="10" name="Text 1"/>
          <p:cNvSpPr/>
          <p:nvPr/>
        </p:nvSpPr>
        <p:spPr>
          <a:xfrm>
            <a:off x="803555" y="2511069"/>
            <a:ext cx="2172018" cy="3579495"/>
          </a:xfrm>
          <a:prstGeom prst="rect">
            <a:avLst/>
          </a:prstGeom>
          <a:noFill/>
          <a:ln/>
        </p:spPr>
        <p:txBody>
          <a:bodyPr wrap="square" lIns="0" tIns="0" rIns="0" bIns="0" rtlCol="0" anchor="t"/>
          <a:lstStyle/>
          <a:p>
            <a:pPr algn="just"/>
            <a:r>
              <a:rPr lang="en-US" sz="1700" b="1" dirty="0">
                <a:solidFill>
                  <a:srgbClr val="002060"/>
                </a:solidFill>
                <a:latin typeface="Times New Roman" panose="02020603050405020304" pitchFamily="18" charset="0"/>
                <a:ea typeface="MiSans" pitchFamily="34" charset="-122"/>
                <a:cs typeface="Times New Roman" panose="02020603050405020304" pitchFamily="18" charset="0"/>
              </a:rPr>
              <a:t>M</a:t>
            </a:r>
            <a:r>
              <a:rPr lang="vi-VN" sz="1700" b="1" dirty="0" smtClean="0">
                <a:solidFill>
                  <a:srgbClr val="002060"/>
                </a:solidFill>
                <a:latin typeface="Times New Roman" panose="02020603050405020304" pitchFamily="18" charset="0"/>
                <a:ea typeface="MiSans" pitchFamily="34" charset="-122"/>
                <a:cs typeface="Times New Roman" panose="02020603050405020304" pitchFamily="18" charset="0"/>
              </a:rPr>
              <a:t>ột </a:t>
            </a:r>
            <a:r>
              <a:rPr lang="vi-VN" sz="1700" b="1" dirty="0">
                <a:solidFill>
                  <a:srgbClr val="002060"/>
                </a:solidFill>
                <a:latin typeface="Times New Roman" panose="02020603050405020304" pitchFamily="18" charset="0"/>
                <a:ea typeface="MiSans" pitchFamily="34" charset="-122"/>
                <a:cs typeface="Times New Roman" panose="02020603050405020304" pitchFamily="18" charset="0"/>
              </a:rPr>
              <a:t>số </a:t>
            </a:r>
            <a:r>
              <a:rPr lang="vi-VN" sz="1700" b="1" dirty="0" smtClean="0">
                <a:solidFill>
                  <a:srgbClr val="002060"/>
                </a:solidFill>
                <a:latin typeface="Times New Roman" panose="02020603050405020304" pitchFamily="18" charset="0"/>
                <a:ea typeface="MiSans" pitchFamily="34" charset="-122"/>
                <a:cs typeface="Times New Roman" panose="02020603050405020304" pitchFamily="18" charset="0"/>
              </a:rPr>
              <a:t>cấp xã </a:t>
            </a:r>
            <a:r>
              <a:rPr lang="vi-VN" sz="1700" b="1" dirty="0">
                <a:solidFill>
                  <a:srgbClr val="002060"/>
                </a:solidFill>
                <a:latin typeface="Times New Roman" panose="02020603050405020304" pitchFamily="18" charset="0"/>
                <a:ea typeface="MiSans" pitchFamily="34" charset="-122"/>
                <a:cs typeface="Times New Roman" panose="02020603050405020304" pitchFamily="18" charset="0"/>
              </a:rPr>
              <a:t>chưa thực hiện được chi ngân sách nhà nước </a:t>
            </a:r>
            <a:r>
              <a:rPr lang="vi-VN" sz="1700" b="1" dirty="0" smtClean="0">
                <a:solidFill>
                  <a:srgbClr val="002060"/>
                </a:solidFill>
                <a:latin typeface="Times New Roman" panose="02020603050405020304" pitchFamily="18" charset="0"/>
                <a:ea typeface="MiSans" pitchFamily="34" charset="-122"/>
                <a:cs typeface="Times New Roman" panose="02020603050405020304" pitchFamily="18" charset="0"/>
              </a:rPr>
              <a:t>do </a:t>
            </a:r>
            <a:r>
              <a:rPr lang="vi-VN" sz="1700" b="1" dirty="0">
                <a:solidFill>
                  <a:srgbClr val="002060"/>
                </a:solidFill>
                <a:latin typeface="Times New Roman" panose="02020603050405020304" pitchFamily="18" charset="0"/>
                <a:ea typeface="MiSans" pitchFamily="34" charset="-122"/>
                <a:cs typeface="Times New Roman" panose="02020603050405020304" pitchFamily="18" charset="0"/>
              </a:rPr>
              <a:t>chưa kiện toàn </a:t>
            </a:r>
            <a:r>
              <a:rPr lang="vi-VN" sz="1700" b="1" dirty="0" smtClean="0">
                <a:solidFill>
                  <a:srgbClr val="002060"/>
                </a:solidFill>
                <a:latin typeface="Times New Roman" panose="02020603050405020304" pitchFamily="18" charset="0"/>
                <a:ea typeface="MiSans" pitchFamily="34" charset="-122"/>
                <a:cs typeface="Times New Roman" panose="02020603050405020304" pitchFamily="18" charset="0"/>
              </a:rPr>
              <a:t>bộ máy</a:t>
            </a:r>
            <a:r>
              <a:rPr lang="en-US" sz="1700" b="1"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700" b="1" dirty="0" err="1" smtClean="0">
                <a:solidFill>
                  <a:srgbClr val="002060"/>
                </a:solidFill>
                <a:latin typeface="Times New Roman" panose="02020603050405020304" pitchFamily="18" charset="0"/>
                <a:ea typeface="MiSans" pitchFamily="34" charset="-122"/>
                <a:cs typeface="Times New Roman" panose="02020603050405020304" pitchFamily="18" charset="0"/>
              </a:rPr>
              <a:t>công</a:t>
            </a:r>
            <a:r>
              <a:rPr lang="en-US" sz="1700" b="1"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1700" b="1" dirty="0" err="1" smtClean="0">
                <a:solidFill>
                  <a:srgbClr val="002060"/>
                </a:solidFill>
                <a:latin typeface="Times New Roman" panose="02020603050405020304" pitchFamily="18" charset="0"/>
                <a:ea typeface="MiSans" pitchFamily="34" charset="-122"/>
                <a:cs typeface="Times New Roman" panose="02020603050405020304" pitchFamily="18" charset="0"/>
              </a:rPr>
              <a:t>chức</a:t>
            </a:r>
            <a:r>
              <a:rPr lang="en-US" sz="1700" b="1"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vi-VN" sz="1700" b="1" dirty="0" smtClean="0">
                <a:solidFill>
                  <a:srgbClr val="002060"/>
                </a:solidFill>
                <a:latin typeface="Times New Roman" panose="02020603050405020304" pitchFamily="18" charset="0"/>
                <a:ea typeface="MiSans" pitchFamily="34" charset="-122"/>
                <a:cs typeface="Times New Roman" panose="02020603050405020304" pitchFamily="18" charset="0"/>
              </a:rPr>
              <a:t>làm </a:t>
            </a:r>
            <a:r>
              <a:rPr lang="vi-VN" sz="1700" b="1" dirty="0">
                <a:solidFill>
                  <a:srgbClr val="002060"/>
                </a:solidFill>
                <a:latin typeface="Times New Roman" panose="02020603050405020304" pitchFamily="18" charset="0"/>
                <a:ea typeface="MiSans" pitchFamily="34" charset="-122"/>
                <a:cs typeface="Times New Roman" panose="02020603050405020304" pitchFamily="18" charset="0"/>
              </a:rPr>
              <a:t>kế toán trưởng, hoặc chưa được cấp con dấu. </a:t>
            </a:r>
            <a:endParaRPr lang="en-US" sz="1700" b="1" dirty="0" smtClean="0">
              <a:solidFill>
                <a:srgbClr val="002060"/>
              </a:solidFill>
              <a:latin typeface="Times New Roman" panose="02020603050405020304" pitchFamily="18" charset="0"/>
              <a:ea typeface="MiSans" pitchFamily="34" charset="-122"/>
              <a:cs typeface="Times New Roman" panose="02020603050405020304" pitchFamily="18" charset="0"/>
            </a:endParaRPr>
          </a:p>
          <a:p>
            <a:pPr algn="just"/>
            <a:endParaRPr lang="en-US" sz="1700" b="1" dirty="0" smtClean="0">
              <a:solidFill>
                <a:srgbClr val="002060"/>
              </a:solidFill>
              <a:latin typeface="Times New Roman" panose="02020603050405020304" pitchFamily="18" charset="0"/>
              <a:ea typeface="MiSans" pitchFamily="34" charset="-122"/>
              <a:cs typeface="Times New Roman" panose="02020603050405020304" pitchFamily="18" charset="0"/>
            </a:endParaRPr>
          </a:p>
          <a:p>
            <a:pPr algn="just"/>
            <a:r>
              <a:rPr lang="vi-VN" b="1" dirty="0" smtClean="0">
                <a:solidFill>
                  <a:srgbClr val="002060"/>
                </a:solidFill>
                <a:latin typeface="Times New Roman" panose="02020603050405020304" pitchFamily="18" charset="0"/>
                <a:ea typeface="MiSans" pitchFamily="34" charset="-122"/>
                <a:cs typeface="Times New Roman" panose="02020603050405020304" pitchFamily="18" charset="0"/>
              </a:rPr>
              <a:t>Trong </a:t>
            </a:r>
            <a:r>
              <a:rPr lang="vi-VN" b="1" dirty="0">
                <a:solidFill>
                  <a:srgbClr val="002060"/>
                </a:solidFill>
                <a:latin typeface="Times New Roman" panose="02020603050405020304" pitchFamily="18" charset="0"/>
                <a:ea typeface="MiSans" pitchFamily="34" charset="-122"/>
                <a:cs typeface="Times New Roman" panose="02020603050405020304" pitchFamily="18" charset="0"/>
              </a:rPr>
              <a:t>số 79.366 </a:t>
            </a:r>
            <a:r>
              <a:rPr lang="vi-VN" b="1" dirty="0" smtClean="0">
                <a:solidFill>
                  <a:srgbClr val="002060"/>
                </a:solidFill>
                <a:latin typeface="Times New Roman" panose="02020603050405020304" pitchFamily="18" charset="0"/>
                <a:ea typeface="MiSans" pitchFamily="34" charset="-122"/>
                <a:cs typeface="Times New Roman" panose="02020603050405020304" pitchFamily="18" charset="0"/>
              </a:rPr>
              <a:t>người </a:t>
            </a:r>
            <a:r>
              <a:rPr lang="vi-VN" b="1" dirty="0">
                <a:solidFill>
                  <a:srgbClr val="002060"/>
                </a:solidFill>
                <a:latin typeface="Times New Roman" panose="02020603050405020304" pitchFamily="18" charset="0"/>
                <a:ea typeface="MiSans" pitchFamily="34" charset="-122"/>
                <a:cs typeface="Times New Roman" panose="02020603050405020304" pitchFamily="18" charset="0"/>
              </a:rPr>
              <a:t>đã nghỉ việc, mới có 41.904 người đã nhận được tiền chính sách. </a:t>
            </a:r>
            <a:endParaRPr lang="en-US" b="1" dirty="0">
              <a:solidFill>
                <a:srgbClr val="002060"/>
              </a:solidFill>
              <a:latin typeface="Times New Roman" panose="02020603050405020304" pitchFamily="18" charset="0"/>
              <a:cs typeface="Times New Roman" panose="02020603050405020304" pitchFamily="18" charset="0"/>
            </a:endParaRPr>
          </a:p>
        </p:txBody>
      </p:sp>
      <p:sp>
        <p:nvSpPr>
          <p:cNvPr id="11" name="Text 2"/>
          <p:cNvSpPr/>
          <p:nvPr/>
        </p:nvSpPr>
        <p:spPr>
          <a:xfrm>
            <a:off x="950912" y="1539342"/>
            <a:ext cx="2112646" cy="798195"/>
          </a:xfrm>
          <a:prstGeom prst="rect">
            <a:avLst/>
          </a:prstGeom>
          <a:noFill/>
          <a:ln/>
        </p:spPr>
        <p:txBody>
          <a:bodyPr wrap="square" lIns="90043" tIns="46863" rIns="90043" bIns="0" rtlCol="0" anchor="ctr"/>
          <a:lstStyle/>
          <a:p>
            <a:pPr marL="0" indent="0" algn="ctr">
              <a:lnSpc>
                <a:spcPct val="100000"/>
              </a:lnSpc>
              <a:buNone/>
            </a:pPr>
            <a:r>
              <a:rPr lang="en-US" sz="2000" b="1" dirty="0" err="1" smtClean="0">
                <a:solidFill>
                  <a:srgbClr val="4874CB"/>
                </a:solidFill>
                <a:latin typeface="Times New Roman" panose="02020603050405020304" pitchFamily="18" charset="0"/>
                <a:ea typeface="MiSans" pitchFamily="34" charset="-122"/>
                <a:cs typeface="Times New Roman" panose="02020603050405020304" pitchFamily="18" charset="0"/>
              </a:rPr>
              <a:t>Chậm</a:t>
            </a:r>
            <a:r>
              <a:rPr lang="en-US" sz="2000" b="1" dirty="0" smtClean="0">
                <a:solidFill>
                  <a:srgbClr val="4874CB"/>
                </a:solidFill>
                <a:latin typeface="Times New Roman" panose="02020603050405020304" pitchFamily="18" charset="0"/>
                <a:ea typeface="MiSans" pitchFamily="34" charset="-122"/>
                <a:cs typeface="Times New Roman" panose="02020603050405020304" pitchFamily="18" charset="0"/>
              </a:rPr>
              <a:t> </a:t>
            </a:r>
            <a:r>
              <a:rPr lang="en-US" sz="2000" b="1" dirty="0" err="1" smtClean="0">
                <a:solidFill>
                  <a:srgbClr val="4874CB"/>
                </a:solidFill>
                <a:latin typeface="Times New Roman" panose="02020603050405020304" pitchFamily="18" charset="0"/>
                <a:ea typeface="MiSans" pitchFamily="34" charset="-122"/>
                <a:cs typeface="Times New Roman" panose="02020603050405020304" pitchFamily="18" charset="0"/>
              </a:rPr>
              <a:t>trễ</a:t>
            </a:r>
            <a:r>
              <a:rPr lang="en-US" sz="2000" b="1" dirty="0" smtClean="0">
                <a:solidFill>
                  <a:srgbClr val="4874CB"/>
                </a:solidFill>
                <a:latin typeface="Times New Roman" panose="02020603050405020304" pitchFamily="18" charset="0"/>
                <a:ea typeface="MiSans" pitchFamily="34" charset="-122"/>
                <a:cs typeface="Times New Roman" panose="02020603050405020304" pitchFamily="18" charset="0"/>
              </a:rPr>
              <a:t> </a:t>
            </a:r>
            <a:r>
              <a:rPr lang="en-US" sz="2000" b="1" dirty="0" err="1" smtClean="0">
                <a:solidFill>
                  <a:srgbClr val="4874CB"/>
                </a:solidFill>
                <a:latin typeface="Times New Roman" panose="02020603050405020304" pitchFamily="18" charset="0"/>
                <a:ea typeface="MiSans" pitchFamily="34" charset="-122"/>
                <a:cs typeface="Times New Roman" panose="02020603050405020304" pitchFamily="18" charset="0"/>
              </a:rPr>
              <a:t>trong</a:t>
            </a:r>
            <a:r>
              <a:rPr lang="en-US" sz="2000" b="1" dirty="0" smtClean="0">
                <a:solidFill>
                  <a:srgbClr val="4874CB"/>
                </a:solidFill>
                <a:latin typeface="Times New Roman" panose="02020603050405020304" pitchFamily="18" charset="0"/>
                <a:ea typeface="MiSans" pitchFamily="34" charset="-122"/>
                <a:cs typeface="Times New Roman" panose="02020603050405020304" pitchFamily="18" charset="0"/>
              </a:rPr>
              <a:t> chi </a:t>
            </a:r>
            <a:r>
              <a:rPr lang="en-US" sz="2000" b="1" dirty="0" err="1" smtClean="0">
                <a:solidFill>
                  <a:srgbClr val="4874CB"/>
                </a:solidFill>
                <a:latin typeface="Times New Roman" panose="02020603050405020304" pitchFamily="18" charset="0"/>
                <a:ea typeface="MiSans" pitchFamily="34" charset="-122"/>
                <a:cs typeface="Times New Roman" panose="02020603050405020304" pitchFamily="18" charset="0"/>
              </a:rPr>
              <a:t>trả</a:t>
            </a:r>
            <a:r>
              <a:rPr lang="en-US" sz="2000" b="1" dirty="0" smtClean="0">
                <a:solidFill>
                  <a:srgbClr val="4874CB"/>
                </a:solidFill>
                <a:latin typeface="Times New Roman" panose="02020603050405020304" pitchFamily="18" charset="0"/>
                <a:ea typeface="MiSans" pitchFamily="34" charset="-122"/>
                <a:cs typeface="Times New Roman" panose="02020603050405020304" pitchFamily="18" charset="0"/>
              </a:rPr>
              <a:t> </a:t>
            </a:r>
            <a:r>
              <a:rPr lang="en-US" sz="2000" b="1" dirty="0" err="1" smtClean="0">
                <a:solidFill>
                  <a:srgbClr val="4874CB"/>
                </a:solidFill>
                <a:latin typeface="Times New Roman" panose="02020603050405020304" pitchFamily="18" charset="0"/>
                <a:ea typeface="MiSans" pitchFamily="34" charset="-122"/>
                <a:cs typeface="Times New Roman" panose="02020603050405020304" pitchFamily="18" charset="0"/>
              </a:rPr>
              <a:t>chính</a:t>
            </a:r>
            <a:r>
              <a:rPr lang="en-US" sz="2000" b="1" dirty="0" smtClean="0">
                <a:solidFill>
                  <a:srgbClr val="4874CB"/>
                </a:solidFill>
                <a:latin typeface="Times New Roman" panose="02020603050405020304" pitchFamily="18" charset="0"/>
                <a:ea typeface="MiSans" pitchFamily="34" charset="-122"/>
                <a:cs typeface="Times New Roman" panose="02020603050405020304" pitchFamily="18" charset="0"/>
              </a:rPr>
              <a:t> </a:t>
            </a:r>
            <a:r>
              <a:rPr lang="en-US" sz="2000" b="1" dirty="0" err="1" smtClean="0">
                <a:solidFill>
                  <a:srgbClr val="4874CB"/>
                </a:solidFill>
                <a:latin typeface="Times New Roman" panose="02020603050405020304" pitchFamily="18" charset="0"/>
                <a:ea typeface="MiSans" pitchFamily="34" charset="-122"/>
                <a:cs typeface="Times New Roman" panose="02020603050405020304" pitchFamily="18" charset="0"/>
              </a:rPr>
              <a:t>sách</a:t>
            </a:r>
            <a:endParaRPr lang="en-US" sz="2000" dirty="0">
              <a:latin typeface="Times New Roman" panose="02020603050405020304" pitchFamily="18" charset="0"/>
              <a:cs typeface="Times New Roman" panose="02020603050405020304" pitchFamily="18" charset="0"/>
            </a:endParaRPr>
          </a:p>
        </p:txBody>
      </p:sp>
      <p:sp>
        <p:nvSpPr>
          <p:cNvPr id="12" name="Text 3"/>
          <p:cNvSpPr/>
          <p:nvPr/>
        </p:nvSpPr>
        <p:spPr>
          <a:xfrm>
            <a:off x="3799780" y="2506525"/>
            <a:ext cx="2141197" cy="3579495"/>
          </a:xfrm>
          <a:prstGeom prst="rect">
            <a:avLst/>
          </a:prstGeom>
          <a:noFill/>
          <a:ln/>
        </p:spPr>
        <p:txBody>
          <a:bodyPr wrap="square" lIns="0" tIns="0" rIns="0" bIns="0" rtlCol="0" anchor="t"/>
          <a:lstStyle/>
          <a:p>
            <a:pPr algn="just"/>
            <a:r>
              <a:rPr lang="en-US" b="1" dirty="0" smtClean="0">
                <a:solidFill>
                  <a:srgbClr val="FFFFFF"/>
                </a:solidFill>
                <a:latin typeface="Times New Roman" panose="02020603050405020304" pitchFamily="18" charset="0"/>
                <a:ea typeface="MiSans" pitchFamily="34" charset="-122"/>
                <a:cs typeface="Times New Roman" panose="02020603050405020304" pitchFamily="18" charset="0"/>
              </a:rPr>
              <a:t>M</a:t>
            </a:r>
            <a:r>
              <a:rPr lang="vi-VN" b="1" dirty="0" smtClean="0">
                <a:solidFill>
                  <a:srgbClr val="FFFFFF"/>
                </a:solidFill>
                <a:latin typeface="Times New Roman" panose="02020603050405020304" pitchFamily="18" charset="0"/>
                <a:ea typeface="MiSans" pitchFamily="34" charset="-122"/>
                <a:cs typeface="Times New Roman" panose="02020603050405020304" pitchFamily="18" charset="0"/>
              </a:rPr>
              <a:t>ột </a:t>
            </a:r>
            <a:r>
              <a:rPr lang="vi-VN" b="1" dirty="0">
                <a:solidFill>
                  <a:srgbClr val="FFFFFF"/>
                </a:solidFill>
                <a:latin typeface="Times New Roman" panose="02020603050405020304" pitchFamily="18" charset="0"/>
                <a:ea typeface="MiSans" pitchFamily="34" charset="-122"/>
                <a:cs typeface="Times New Roman" panose="02020603050405020304" pitchFamily="18" charset="0"/>
              </a:rPr>
              <a:t>số địa phương còn khó khăn trong việc bố trí nhà ở, phương tiện cho cán bộ, công chức khi chuyển đến nơi </a:t>
            </a:r>
            <a:r>
              <a:rPr lang="vi-VN" b="1" dirty="0" smtClean="0">
                <a:solidFill>
                  <a:srgbClr val="FFFFFF"/>
                </a:solidFill>
                <a:latin typeface="Times New Roman" panose="02020603050405020304" pitchFamily="18" charset="0"/>
                <a:ea typeface="MiSans" pitchFamily="34" charset="-122"/>
                <a:cs typeface="Times New Roman" panose="02020603050405020304" pitchFamily="18" charset="0"/>
              </a:rPr>
              <a:t>mới</a:t>
            </a:r>
            <a:r>
              <a:rPr lang="en-US" b="1" dirty="0" smtClean="0">
                <a:solidFill>
                  <a:srgbClr val="FFFFFF"/>
                </a:solidFill>
                <a:latin typeface="Times New Roman" panose="02020603050405020304" pitchFamily="18" charset="0"/>
                <a:ea typeface="MiSans" pitchFamily="34" charset="-122"/>
                <a:cs typeface="Times New Roman" panose="02020603050405020304" pitchFamily="18" charset="0"/>
              </a:rPr>
              <a:t> (</a:t>
            </a:r>
            <a:r>
              <a:rPr lang="vi-VN" b="1" dirty="0">
                <a:solidFill>
                  <a:srgbClr val="FFFFFF"/>
                </a:solidFill>
                <a:latin typeface="Times New Roman" panose="02020603050405020304" pitchFamily="18" charset="0"/>
                <a:ea typeface="MiSans" pitchFamily="34" charset="-122"/>
                <a:cs typeface="Times New Roman" panose="02020603050405020304" pitchFamily="18" charset="0"/>
              </a:rPr>
              <a:t>Đồng Tháp, Đện Biên, Lai Châu, Sơn La, Tuyên Quang, Phú Thọ, Cao Bằng, Sơn La, Tây </a:t>
            </a:r>
            <a:r>
              <a:rPr lang="vi-VN" b="1" dirty="0" smtClean="0">
                <a:solidFill>
                  <a:srgbClr val="FFFFFF"/>
                </a:solidFill>
                <a:latin typeface="Times New Roman" panose="02020603050405020304" pitchFamily="18" charset="0"/>
                <a:ea typeface="MiSans" pitchFamily="34" charset="-122"/>
                <a:cs typeface="Times New Roman" panose="02020603050405020304" pitchFamily="18" charset="0"/>
              </a:rPr>
              <a:t>Ninh</a:t>
            </a:r>
            <a:r>
              <a:rPr lang="en-US" b="1" dirty="0" smtClean="0">
                <a:solidFill>
                  <a:srgbClr val="FFFFFF"/>
                </a:solidFill>
                <a:latin typeface="Times New Roman" panose="02020603050405020304" pitchFamily="18" charset="0"/>
                <a:ea typeface="MiSans" pitchFamily="34" charset="-122"/>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p:txBody>
      </p:sp>
      <p:sp>
        <p:nvSpPr>
          <p:cNvPr id="13" name="Text 4"/>
          <p:cNvSpPr/>
          <p:nvPr/>
        </p:nvSpPr>
        <p:spPr>
          <a:xfrm>
            <a:off x="3515181" y="1415494"/>
            <a:ext cx="2586299" cy="798195"/>
          </a:xfrm>
          <a:prstGeom prst="rect">
            <a:avLst/>
          </a:prstGeom>
          <a:noFill/>
          <a:ln/>
        </p:spPr>
        <p:txBody>
          <a:bodyPr wrap="square" lIns="90043" tIns="46863" rIns="90043" bIns="0" rtlCol="0" anchor="ctr"/>
          <a:lstStyle/>
          <a:p>
            <a:pPr marL="0" indent="0" algn="ctr">
              <a:lnSpc>
                <a:spcPct val="100000"/>
              </a:lnSpc>
              <a:buNone/>
            </a:pPr>
            <a:r>
              <a:rPr lang="en-US" sz="2000" b="1" dirty="0">
                <a:solidFill>
                  <a:srgbClr val="FFFFFF"/>
                </a:solidFill>
                <a:latin typeface="Times New Roman" panose="02020603050405020304" pitchFamily="18" charset="0"/>
                <a:ea typeface="MiSans" pitchFamily="34" charset="-122"/>
                <a:cs typeface="Times New Roman" panose="02020603050405020304" pitchFamily="18" charset="0"/>
              </a:rPr>
              <a:t>Khó khăn trong bố trí </a:t>
            </a:r>
            <a:r>
              <a:rPr lang="en-US" sz="2000" b="1" dirty="0" err="1">
                <a:solidFill>
                  <a:srgbClr val="FFFFFF"/>
                </a:solidFill>
                <a:latin typeface="Times New Roman" panose="02020603050405020304" pitchFamily="18" charset="0"/>
                <a:ea typeface="MiSans" pitchFamily="34" charset="-122"/>
                <a:cs typeface="Times New Roman" panose="02020603050405020304" pitchFamily="18" charset="0"/>
              </a:rPr>
              <a:t>nhà</a:t>
            </a:r>
            <a:r>
              <a:rPr lang="en-US" sz="2000" b="1" dirty="0">
                <a:solidFill>
                  <a:srgbClr val="FFFFFF"/>
                </a:solidFill>
                <a:latin typeface="Times New Roman" panose="02020603050405020304" pitchFamily="18" charset="0"/>
                <a:ea typeface="MiSans" pitchFamily="34" charset="-122"/>
                <a:cs typeface="Times New Roman" panose="02020603050405020304" pitchFamily="18" charset="0"/>
              </a:rPr>
              <a:t> </a:t>
            </a:r>
            <a:r>
              <a:rPr lang="en-US" sz="2000" b="1" dirty="0" smtClean="0">
                <a:solidFill>
                  <a:srgbClr val="FFFFFF"/>
                </a:solidFill>
                <a:latin typeface="Times New Roman" panose="02020603050405020304" pitchFamily="18" charset="0"/>
                <a:ea typeface="MiSans" pitchFamily="34" charset="-122"/>
                <a:cs typeface="Times New Roman" panose="02020603050405020304" pitchFamily="18" charset="0"/>
              </a:rPr>
              <a:t>ở, </a:t>
            </a:r>
            <a:r>
              <a:rPr lang="en-US" sz="2000" b="1" dirty="0" err="1" smtClean="0">
                <a:solidFill>
                  <a:srgbClr val="FFFFFF"/>
                </a:solidFill>
                <a:latin typeface="Times New Roman" panose="02020603050405020304" pitchFamily="18" charset="0"/>
                <a:ea typeface="MiSans" pitchFamily="34" charset="-122"/>
                <a:cs typeface="Times New Roman" panose="02020603050405020304" pitchFamily="18" charset="0"/>
              </a:rPr>
              <a:t>phương</a:t>
            </a:r>
            <a:r>
              <a:rPr lang="en-US" sz="2000" b="1" dirty="0" smtClean="0">
                <a:solidFill>
                  <a:srgbClr val="FFFFFF"/>
                </a:solidFill>
                <a:latin typeface="Times New Roman" panose="02020603050405020304" pitchFamily="18" charset="0"/>
                <a:ea typeface="MiSans" pitchFamily="34" charset="-122"/>
                <a:cs typeface="Times New Roman" panose="02020603050405020304" pitchFamily="18" charset="0"/>
              </a:rPr>
              <a:t> </a:t>
            </a:r>
            <a:r>
              <a:rPr lang="en-US" sz="2000" b="1" dirty="0" err="1" smtClean="0">
                <a:solidFill>
                  <a:srgbClr val="FFFFFF"/>
                </a:solidFill>
                <a:latin typeface="Times New Roman" panose="02020603050405020304" pitchFamily="18" charset="0"/>
                <a:ea typeface="MiSans" pitchFamily="34" charset="-122"/>
                <a:cs typeface="Times New Roman" panose="02020603050405020304" pitchFamily="18" charset="0"/>
              </a:rPr>
              <a:t>tiện</a:t>
            </a:r>
            <a:endParaRPr lang="en-US" sz="2000" dirty="0">
              <a:latin typeface="Times New Roman" panose="02020603050405020304" pitchFamily="18" charset="0"/>
              <a:cs typeface="Times New Roman" panose="02020603050405020304" pitchFamily="18" charset="0"/>
            </a:endParaRPr>
          </a:p>
        </p:txBody>
      </p:sp>
      <p:sp>
        <p:nvSpPr>
          <p:cNvPr id="14" name="Text 5"/>
          <p:cNvSpPr/>
          <p:nvPr/>
        </p:nvSpPr>
        <p:spPr>
          <a:xfrm>
            <a:off x="6384373" y="2172652"/>
            <a:ext cx="2337619" cy="4142423"/>
          </a:xfrm>
          <a:prstGeom prst="rect">
            <a:avLst/>
          </a:prstGeom>
          <a:noFill/>
          <a:ln/>
        </p:spPr>
        <p:txBody>
          <a:bodyPr wrap="square" lIns="0" tIns="0" rIns="0" bIns="0" rtlCol="0" anchor="t"/>
          <a:lstStyle/>
          <a:p>
            <a:pPr algn="just"/>
            <a:r>
              <a:rPr lang="en-US" b="1" dirty="0" smtClean="0">
                <a:solidFill>
                  <a:srgbClr val="002060"/>
                </a:solidFill>
                <a:latin typeface="Times New Roman" panose="02020603050405020304" pitchFamily="18" charset="0"/>
                <a:ea typeface="MiSans" pitchFamily="34" charset="-122"/>
                <a:cs typeface="Times New Roman" panose="02020603050405020304" pitchFamily="18" charset="0"/>
              </a:rPr>
              <a:t>M</a:t>
            </a:r>
            <a:r>
              <a:rPr lang="vi-VN" b="1" dirty="0" smtClean="0">
                <a:solidFill>
                  <a:srgbClr val="002060"/>
                </a:solidFill>
                <a:latin typeface="Times New Roman" panose="02020603050405020304" pitchFamily="18" charset="0"/>
                <a:ea typeface="MiSans" pitchFamily="34" charset="-122"/>
                <a:cs typeface="Times New Roman" panose="02020603050405020304" pitchFamily="18" charset="0"/>
              </a:rPr>
              <a:t>ột </a:t>
            </a:r>
            <a:r>
              <a:rPr lang="vi-VN" b="1" dirty="0">
                <a:solidFill>
                  <a:srgbClr val="002060"/>
                </a:solidFill>
                <a:latin typeface="Times New Roman" panose="02020603050405020304" pitchFamily="18" charset="0"/>
                <a:ea typeface="MiSans" pitchFamily="34" charset="-122"/>
                <a:cs typeface="Times New Roman" panose="02020603050405020304" pitchFamily="18" charset="0"/>
              </a:rPr>
              <a:t>số quy định về chế độ, chính sách, bảo đảm giữa các đối tượng chưa bảo đảm tính tương </a:t>
            </a:r>
            <a:r>
              <a:rPr lang="vi-VN" b="1" dirty="0" smtClean="0">
                <a:solidFill>
                  <a:srgbClr val="002060"/>
                </a:solidFill>
                <a:latin typeface="Times New Roman" panose="02020603050405020304" pitchFamily="18" charset="0"/>
                <a:ea typeface="MiSans" pitchFamily="34" charset="-122"/>
                <a:cs typeface="Times New Roman" panose="02020603050405020304" pitchFamily="18" charset="0"/>
              </a:rPr>
              <a:t>quan</a:t>
            </a:r>
            <a:r>
              <a:rPr lang="en-US" b="1" dirty="0" smtClean="0">
                <a:solidFill>
                  <a:srgbClr val="002060"/>
                </a:solidFill>
                <a:latin typeface="Times New Roman" panose="02020603050405020304" pitchFamily="18" charset="0"/>
                <a:ea typeface="MiSans" pitchFamily="34" charset="-122"/>
                <a:cs typeface="Times New Roman" panose="02020603050405020304" pitchFamily="18" charset="0"/>
              </a:rPr>
              <a:t>. </a:t>
            </a:r>
          </a:p>
          <a:p>
            <a:pPr algn="just"/>
            <a:r>
              <a:rPr lang="vi-VN" b="1" dirty="0" smtClean="0">
                <a:solidFill>
                  <a:srgbClr val="002060"/>
                </a:solidFill>
                <a:latin typeface="Times New Roman" panose="02020603050405020304" pitchFamily="18" charset="0"/>
                <a:ea typeface="MiSans" pitchFamily="34" charset="-122"/>
                <a:cs typeface="Times New Roman" panose="02020603050405020304" pitchFamily="18" charset="0"/>
              </a:rPr>
              <a:t>Một </a:t>
            </a:r>
            <a:r>
              <a:rPr lang="vi-VN" b="1" dirty="0">
                <a:solidFill>
                  <a:srgbClr val="002060"/>
                </a:solidFill>
                <a:latin typeface="Times New Roman" panose="02020603050405020304" pitchFamily="18" charset="0"/>
                <a:ea typeface="MiSans" pitchFamily="34" charset="-122"/>
                <a:cs typeface="Times New Roman" panose="02020603050405020304" pitchFamily="18" charset="0"/>
              </a:rPr>
              <a:t>số đối tượng </a:t>
            </a:r>
            <a:r>
              <a:rPr lang="en-US" b="1" dirty="0" smtClean="0">
                <a:solidFill>
                  <a:srgbClr val="002060"/>
                </a:solidFill>
                <a:latin typeface="Times New Roman" panose="02020603050405020304" pitchFamily="18" charset="0"/>
                <a:ea typeface="MiSans" pitchFamily="34" charset="-122"/>
                <a:cs typeface="Times New Roman" panose="02020603050405020304" pitchFamily="18" charset="0"/>
              </a:rPr>
              <a:t>C</a:t>
            </a:r>
            <a:r>
              <a:rPr lang="en-US" b="1" dirty="0" smtClean="0">
                <a:solidFill>
                  <a:srgbClr val="002060"/>
                </a:solidFill>
                <a:latin typeface="Times New Roman" panose="02020603050405020304" pitchFamily="18" charset="0"/>
                <a:ea typeface="MiSans" pitchFamily="34" charset="-122"/>
                <a:cs typeface="Times New Roman" panose="02020603050405020304" pitchFamily="18" charset="0"/>
              </a:rPr>
              <a:t>BCC</a:t>
            </a:r>
            <a:r>
              <a:rPr lang="vi-VN" b="1" dirty="0" smtClean="0">
                <a:solidFill>
                  <a:srgbClr val="002060"/>
                </a:solidFill>
                <a:latin typeface="Times New Roman" panose="02020603050405020304" pitchFamily="18" charset="0"/>
                <a:ea typeface="MiSans" pitchFamily="34" charset="-122"/>
                <a:cs typeface="Times New Roman" panose="02020603050405020304" pitchFamily="18" charset="0"/>
              </a:rPr>
              <a:t>chịu </a:t>
            </a:r>
            <a:r>
              <a:rPr lang="vi-VN" b="1" dirty="0">
                <a:solidFill>
                  <a:srgbClr val="002060"/>
                </a:solidFill>
                <a:latin typeface="Times New Roman" panose="02020603050405020304" pitchFamily="18" charset="0"/>
                <a:ea typeface="MiSans" pitchFamily="34" charset="-122"/>
                <a:cs typeface="Times New Roman" panose="02020603050405020304" pitchFamily="18" charset="0"/>
              </a:rPr>
              <a:t>sự tác động do sắp xếp tổ chức bộ máy, tổ chức </a:t>
            </a:r>
            <a:r>
              <a:rPr lang="en-US" b="1" dirty="0" smtClean="0">
                <a:solidFill>
                  <a:srgbClr val="002060"/>
                </a:solidFill>
                <a:latin typeface="Times New Roman" panose="02020603050405020304" pitchFamily="18" charset="0"/>
                <a:ea typeface="MiSans" pitchFamily="34" charset="-122"/>
                <a:cs typeface="Times New Roman" panose="02020603050405020304" pitchFamily="18" charset="0"/>
              </a:rPr>
              <a:t>CQĐP </a:t>
            </a:r>
            <a:r>
              <a:rPr lang="vi-VN" b="1" dirty="0" smtClean="0">
                <a:solidFill>
                  <a:srgbClr val="002060"/>
                </a:solidFill>
                <a:latin typeface="Times New Roman" panose="02020603050405020304" pitchFamily="18" charset="0"/>
                <a:ea typeface="MiSans" pitchFamily="34" charset="-122"/>
                <a:cs typeface="Times New Roman" panose="02020603050405020304" pitchFamily="18" charset="0"/>
              </a:rPr>
              <a:t>02 </a:t>
            </a:r>
            <a:r>
              <a:rPr lang="vi-VN" b="1" dirty="0">
                <a:solidFill>
                  <a:srgbClr val="002060"/>
                </a:solidFill>
                <a:latin typeface="Times New Roman" panose="02020603050405020304" pitchFamily="18" charset="0"/>
                <a:ea typeface="MiSans" pitchFamily="34" charset="-122"/>
                <a:cs typeface="Times New Roman" panose="02020603050405020304" pitchFamily="18" charset="0"/>
              </a:rPr>
              <a:t>cấp giai đoạn đầu nhưng chưa được áp dụng chế độ, chính sách tại Nghị định số 178/2025/NĐ-CP </a:t>
            </a:r>
            <a:endParaRPr lang="en-US" b="1" dirty="0">
              <a:solidFill>
                <a:srgbClr val="002060"/>
              </a:solidFill>
              <a:latin typeface="Times New Roman" panose="02020603050405020304" pitchFamily="18" charset="0"/>
              <a:cs typeface="Times New Roman" panose="02020603050405020304" pitchFamily="18" charset="0"/>
            </a:endParaRPr>
          </a:p>
        </p:txBody>
      </p:sp>
      <p:sp>
        <p:nvSpPr>
          <p:cNvPr id="15" name="Text 6"/>
          <p:cNvSpPr/>
          <p:nvPr/>
        </p:nvSpPr>
        <p:spPr>
          <a:xfrm>
            <a:off x="6564625" y="1346347"/>
            <a:ext cx="2157367" cy="798195"/>
          </a:xfrm>
          <a:prstGeom prst="rect">
            <a:avLst/>
          </a:prstGeom>
          <a:noFill/>
          <a:ln/>
        </p:spPr>
        <p:txBody>
          <a:bodyPr wrap="square" lIns="90043" tIns="46863" rIns="90043" bIns="0" rtlCol="0" anchor="ctr"/>
          <a:lstStyle/>
          <a:p>
            <a:pPr algn="ctr"/>
            <a:r>
              <a:rPr lang="en-US" sz="2000" b="1" dirty="0" err="1">
                <a:solidFill>
                  <a:srgbClr val="4874CB"/>
                </a:solidFill>
                <a:latin typeface="Times New Roman" panose="02020603050405020304" pitchFamily="18" charset="0"/>
                <a:ea typeface="MiSans" pitchFamily="34" charset="-122"/>
                <a:cs typeface="Times New Roman" panose="02020603050405020304" pitchFamily="18" charset="0"/>
              </a:rPr>
              <a:t>Q</a:t>
            </a:r>
            <a:r>
              <a:rPr lang="en-US" sz="2000" b="1" dirty="0" err="1" smtClean="0">
                <a:solidFill>
                  <a:srgbClr val="4874CB"/>
                </a:solidFill>
                <a:latin typeface="Times New Roman" panose="02020603050405020304" pitchFamily="18" charset="0"/>
                <a:ea typeface="MiSans" pitchFamily="34" charset="-122"/>
                <a:cs typeface="Times New Roman" panose="02020603050405020304" pitchFamily="18" charset="0"/>
              </a:rPr>
              <a:t>uy</a:t>
            </a:r>
            <a:r>
              <a:rPr lang="en-US" sz="2000" b="1" dirty="0" smtClean="0">
                <a:solidFill>
                  <a:srgbClr val="4874CB"/>
                </a:solidFill>
                <a:latin typeface="Times New Roman" panose="02020603050405020304" pitchFamily="18" charset="0"/>
                <a:ea typeface="MiSans" pitchFamily="34" charset="-122"/>
                <a:cs typeface="Times New Roman" panose="02020603050405020304" pitchFamily="18" charset="0"/>
              </a:rPr>
              <a:t> </a:t>
            </a:r>
            <a:r>
              <a:rPr lang="en-US" sz="2000" b="1" dirty="0" err="1">
                <a:solidFill>
                  <a:srgbClr val="4874CB"/>
                </a:solidFill>
                <a:latin typeface="Times New Roman" panose="02020603050405020304" pitchFamily="18" charset="0"/>
                <a:ea typeface="MiSans" pitchFamily="34" charset="-122"/>
                <a:cs typeface="Times New Roman" panose="02020603050405020304" pitchFamily="18" charset="0"/>
              </a:rPr>
              <a:t>định</a:t>
            </a:r>
            <a:r>
              <a:rPr lang="en-US" sz="2000" b="1" dirty="0">
                <a:solidFill>
                  <a:srgbClr val="4874CB"/>
                </a:solidFill>
                <a:latin typeface="Times New Roman" panose="02020603050405020304" pitchFamily="18" charset="0"/>
                <a:ea typeface="MiSans" pitchFamily="34" charset="-122"/>
                <a:cs typeface="Times New Roman" panose="02020603050405020304" pitchFamily="18" charset="0"/>
              </a:rPr>
              <a:t> </a:t>
            </a:r>
            <a:r>
              <a:rPr lang="vi-VN" sz="2000" b="1" dirty="0">
                <a:solidFill>
                  <a:srgbClr val="4874CB"/>
                </a:solidFill>
                <a:latin typeface="Times New Roman" panose="02020603050405020304" pitchFamily="18" charset="0"/>
                <a:ea typeface="MiSans" pitchFamily="34" charset="-122"/>
                <a:cs typeface="Times New Roman" panose="02020603050405020304" pitchFamily="18" charset="0"/>
              </a:rPr>
              <a:t>chưa bảo đảm </a:t>
            </a:r>
            <a:endParaRPr lang="en-US" sz="2000" dirty="0">
              <a:latin typeface="Times New Roman" panose="02020603050405020304" pitchFamily="18" charset="0"/>
              <a:cs typeface="Times New Roman" panose="02020603050405020304" pitchFamily="18" charset="0"/>
            </a:endParaRPr>
          </a:p>
        </p:txBody>
      </p:sp>
      <p:sp>
        <p:nvSpPr>
          <p:cNvPr id="16" name="Text 7"/>
          <p:cNvSpPr/>
          <p:nvPr/>
        </p:nvSpPr>
        <p:spPr>
          <a:xfrm>
            <a:off x="9217025" y="2212635"/>
            <a:ext cx="2465931" cy="3579495"/>
          </a:xfrm>
          <a:prstGeom prst="rect">
            <a:avLst/>
          </a:prstGeom>
          <a:noFill/>
          <a:ln/>
        </p:spPr>
        <p:txBody>
          <a:bodyPr wrap="square" lIns="0" tIns="0" rIns="0" bIns="0" rtlCol="0" anchor="t"/>
          <a:lstStyle/>
          <a:p>
            <a:pPr algn="just">
              <a:lnSpc>
                <a:spcPct val="150000"/>
              </a:lnSpc>
            </a:pPr>
            <a:r>
              <a:rPr lang="en-US" sz="1600" b="1" dirty="0" smtClean="0">
                <a:solidFill>
                  <a:srgbClr val="FFFF00"/>
                </a:solidFill>
                <a:latin typeface="+mj-lt"/>
                <a:ea typeface="MiSans" pitchFamily="34" charset="-122"/>
                <a:cs typeface="MiSans" pitchFamily="34" charset="-120"/>
              </a:rPr>
              <a:t>K</a:t>
            </a:r>
            <a:r>
              <a:rPr lang="vi-VN" sz="1600" b="1" dirty="0" smtClean="0">
                <a:solidFill>
                  <a:srgbClr val="FFFF00"/>
                </a:solidFill>
                <a:latin typeface="+mj-lt"/>
                <a:ea typeface="MiSans" pitchFamily="34" charset="-122"/>
                <a:cs typeface="MiSans" pitchFamily="34" charset="-120"/>
              </a:rPr>
              <a:t>hẩn </a:t>
            </a:r>
            <a:r>
              <a:rPr lang="vi-VN" sz="1600" b="1" dirty="0">
                <a:solidFill>
                  <a:srgbClr val="FFFF00"/>
                </a:solidFill>
                <a:latin typeface="+mj-lt"/>
                <a:ea typeface="MiSans" pitchFamily="34" charset="-122"/>
                <a:cs typeface="MiSans" pitchFamily="34" charset="-120"/>
              </a:rPr>
              <a:t>trương rà soát, bổ sung chính sách, bảo đảm công bằng cho mọi đối tượng; đồng thời đẩy nhanh tiến độ kiện toàn bộ máy, tháo gỡ khó khăn về tài chính, cơ sở vật chất, để mỗi cán bộ yên tâm công tác, đóng góp vào thành công chung của mô hình chính quyền địa phương </a:t>
            </a:r>
            <a:r>
              <a:rPr lang="en-US" sz="1600" b="1" dirty="0" smtClean="0">
                <a:solidFill>
                  <a:srgbClr val="FFFF00"/>
                </a:solidFill>
                <a:latin typeface="+mj-lt"/>
                <a:ea typeface="MiSans" pitchFamily="34" charset="-122"/>
                <a:cs typeface="MiSans" pitchFamily="34" charset="-120"/>
              </a:rPr>
              <a:t>02</a:t>
            </a:r>
            <a:r>
              <a:rPr lang="vi-VN" sz="1600" b="1" dirty="0" smtClean="0">
                <a:solidFill>
                  <a:srgbClr val="FFFF00"/>
                </a:solidFill>
                <a:latin typeface="+mj-lt"/>
                <a:ea typeface="MiSans" pitchFamily="34" charset="-122"/>
                <a:cs typeface="MiSans" pitchFamily="34" charset="-120"/>
              </a:rPr>
              <a:t> </a:t>
            </a:r>
            <a:r>
              <a:rPr lang="vi-VN" sz="1600" b="1" dirty="0">
                <a:solidFill>
                  <a:srgbClr val="FFFF00"/>
                </a:solidFill>
                <a:latin typeface="+mj-lt"/>
                <a:ea typeface="MiSans" pitchFamily="34" charset="-122"/>
                <a:cs typeface="MiSans" pitchFamily="34" charset="-120"/>
              </a:rPr>
              <a:t>cấp.</a:t>
            </a:r>
            <a:endParaRPr lang="en-US" sz="1600" b="1" dirty="0">
              <a:solidFill>
                <a:srgbClr val="FFFF00"/>
              </a:solidFill>
              <a:latin typeface="+mj-lt"/>
            </a:endParaRPr>
          </a:p>
        </p:txBody>
      </p:sp>
      <p:sp>
        <p:nvSpPr>
          <p:cNvPr id="17" name="Text 8"/>
          <p:cNvSpPr/>
          <p:nvPr/>
        </p:nvSpPr>
        <p:spPr>
          <a:xfrm>
            <a:off x="9217025" y="1398220"/>
            <a:ext cx="2465931" cy="884647"/>
          </a:xfrm>
          <a:prstGeom prst="rect">
            <a:avLst/>
          </a:prstGeom>
          <a:noFill/>
          <a:ln/>
        </p:spPr>
        <p:txBody>
          <a:bodyPr wrap="square" lIns="90043" tIns="46863" rIns="90043" bIns="0" rtlCol="0" anchor="ctr"/>
          <a:lstStyle/>
          <a:p>
            <a:pPr algn="ctr"/>
            <a:r>
              <a:rPr lang="en-US" sz="2000" b="1" dirty="0" err="1" smtClean="0">
                <a:solidFill>
                  <a:srgbClr val="FFFF00"/>
                </a:solidFill>
                <a:latin typeface="Times New Roman" panose="02020603050405020304" pitchFamily="18" charset="0"/>
                <a:ea typeface="MiSans" pitchFamily="34" charset="-122"/>
                <a:cs typeface="Times New Roman" panose="02020603050405020304" pitchFamily="18" charset="0"/>
              </a:rPr>
              <a:t>Vấn</a:t>
            </a:r>
            <a:r>
              <a:rPr lang="en-US" sz="2000" b="1" dirty="0" smtClean="0">
                <a:solidFill>
                  <a:srgbClr val="FFFF00"/>
                </a:solidFill>
                <a:latin typeface="Times New Roman" panose="02020603050405020304" pitchFamily="18" charset="0"/>
                <a:ea typeface="MiSans" pitchFamily="34" charset="-122"/>
                <a:cs typeface="Times New Roman" panose="02020603050405020304" pitchFamily="18" charset="0"/>
              </a:rPr>
              <a:t> </a:t>
            </a:r>
            <a:r>
              <a:rPr lang="en-US" sz="2000" b="1" dirty="0" err="1">
                <a:solidFill>
                  <a:srgbClr val="FFFF00"/>
                </a:solidFill>
                <a:latin typeface="Times New Roman" panose="02020603050405020304" pitchFamily="18" charset="0"/>
                <a:ea typeface="MiSans" pitchFamily="34" charset="-122"/>
                <a:cs typeface="Times New Roman" panose="02020603050405020304" pitchFamily="18" charset="0"/>
              </a:rPr>
              <a:t>đề</a:t>
            </a:r>
            <a:r>
              <a:rPr lang="en-US" sz="2000" b="1" dirty="0">
                <a:solidFill>
                  <a:srgbClr val="FFFF00"/>
                </a:solidFill>
                <a:latin typeface="Times New Roman" panose="02020603050405020304" pitchFamily="18" charset="0"/>
                <a:ea typeface="MiSans" pitchFamily="34" charset="-122"/>
                <a:cs typeface="Times New Roman" panose="02020603050405020304" pitchFamily="18" charset="0"/>
              </a:rPr>
              <a:t> </a:t>
            </a:r>
            <a:r>
              <a:rPr lang="en-US" sz="2000" b="1" dirty="0" err="1">
                <a:solidFill>
                  <a:srgbClr val="FFFF00"/>
                </a:solidFill>
                <a:latin typeface="Times New Roman" panose="02020603050405020304" pitchFamily="18" charset="0"/>
                <a:ea typeface="MiSans" pitchFamily="34" charset="-122"/>
                <a:cs typeface="Times New Roman" panose="02020603050405020304" pitchFamily="18" charset="0"/>
              </a:rPr>
              <a:t>trên</a:t>
            </a:r>
            <a:r>
              <a:rPr lang="en-US" sz="2000" b="1" dirty="0">
                <a:solidFill>
                  <a:srgbClr val="FFFF00"/>
                </a:solidFill>
                <a:latin typeface="Times New Roman" panose="02020603050405020304" pitchFamily="18" charset="0"/>
                <a:ea typeface="MiSans" pitchFamily="34" charset="-122"/>
                <a:cs typeface="Times New Roman" panose="02020603050405020304" pitchFamily="18" charset="0"/>
              </a:rPr>
              <a:t> </a:t>
            </a:r>
            <a:r>
              <a:rPr lang="en-US" sz="2000" b="1" dirty="0" err="1">
                <a:solidFill>
                  <a:srgbClr val="FFFF00"/>
                </a:solidFill>
                <a:latin typeface="Times New Roman" panose="02020603050405020304" pitchFamily="18" charset="0"/>
                <a:ea typeface="MiSans" pitchFamily="34" charset="-122"/>
                <a:cs typeface="Times New Roman" panose="02020603050405020304" pitchFamily="18" charset="0"/>
              </a:rPr>
              <a:t>đặt</a:t>
            </a:r>
            <a:r>
              <a:rPr lang="en-US" sz="2000" b="1" dirty="0">
                <a:solidFill>
                  <a:srgbClr val="FFFF00"/>
                </a:solidFill>
                <a:latin typeface="Times New Roman" panose="02020603050405020304" pitchFamily="18" charset="0"/>
                <a:ea typeface="MiSans" pitchFamily="34" charset="-122"/>
                <a:cs typeface="Times New Roman" panose="02020603050405020304" pitchFamily="18" charset="0"/>
              </a:rPr>
              <a:t> </a:t>
            </a:r>
            <a:r>
              <a:rPr lang="en-US" sz="2000" b="1" dirty="0" err="1">
                <a:solidFill>
                  <a:srgbClr val="FFFF00"/>
                </a:solidFill>
                <a:latin typeface="Times New Roman" panose="02020603050405020304" pitchFamily="18" charset="0"/>
                <a:ea typeface="MiSans" pitchFamily="34" charset="-122"/>
                <a:cs typeface="Times New Roman" panose="02020603050405020304" pitchFamily="18" charset="0"/>
              </a:rPr>
              <a:t>ra</a:t>
            </a:r>
            <a:r>
              <a:rPr lang="en-US" sz="2000" b="1" dirty="0">
                <a:solidFill>
                  <a:srgbClr val="FFFF00"/>
                </a:solidFill>
                <a:latin typeface="Times New Roman" panose="02020603050405020304" pitchFamily="18" charset="0"/>
                <a:ea typeface="MiSans" pitchFamily="34" charset="-122"/>
                <a:cs typeface="Times New Roman" panose="02020603050405020304" pitchFamily="18" charset="0"/>
              </a:rPr>
              <a:t> </a:t>
            </a:r>
            <a:endParaRPr lang="en-US" sz="2000" dirty="0">
              <a:solidFill>
                <a:srgbClr val="FFFF0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76709"/>
            <a:ext cx="12059728" cy="2191110"/>
          </a:xfrm>
          <a:prstGeom prst="rect">
            <a:avLst/>
          </a:prstGeom>
        </p:spPr>
      </p:pic>
      <p:sp>
        <p:nvSpPr>
          <p:cNvPr id="2" name="Rectangle 1"/>
          <p:cNvSpPr/>
          <p:nvPr/>
        </p:nvSpPr>
        <p:spPr>
          <a:xfrm>
            <a:off x="143773" y="0"/>
            <a:ext cx="11915955" cy="2985433"/>
          </a:xfrm>
          <a:prstGeom prst="rect">
            <a:avLst/>
          </a:prstGeom>
        </p:spPr>
        <p:txBody>
          <a:bodyPr wrap="square">
            <a:spAutoFit/>
          </a:bodyPr>
          <a:lstStyle/>
          <a:p>
            <a:pPr indent="450215" algn="ctr">
              <a:spcBef>
                <a:spcPts val="600"/>
              </a:spcBef>
              <a:spcAft>
                <a:spcPts val="600"/>
              </a:spcAft>
              <a:tabLst>
                <a:tab pos="450215" algn="l"/>
              </a:tabLst>
            </a:pP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3.4.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Vê</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thực</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hiện</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các</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thủ</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tục</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hành</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chính</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triển</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khai</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chuyển</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đổi</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sô</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ứng</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dụng</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công</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nghệ</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thông</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tin,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lưu</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trư</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hô</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sơ</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số</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hóa</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tài</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liệu</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công</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tác</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bảo</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đảm</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an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ninh</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mạng</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an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toàn</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3200" b="1" dirty="0" err="1">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thông</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tin</a:t>
            </a:r>
            <a:r>
              <a:rPr lang="en-US" sz="3200" b="1" dirty="0" smtClean="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a:t>
            </a:r>
          </a:p>
          <a:p>
            <a:pPr indent="450215" algn="ctr">
              <a:spcBef>
                <a:spcPts val="600"/>
              </a:spcBef>
              <a:spcAft>
                <a:spcPts val="600"/>
              </a:spcAft>
              <a:tabLst>
                <a:tab pos="450215" algn="l"/>
              </a:tabLst>
            </a:pPr>
            <a:endParaRPr lang="en-US" sz="3200" b="1" dirty="0" smtClean="0">
              <a:solidFill>
                <a:srgbClr val="0070C0"/>
              </a:solidFill>
              <a:latin typeface="Times New Roman" panose="02020603050405020304" pitchFamily="18" charset="0"/>
              <a:ea typeface="Calibri" panose="020F0502020204030204" pitchFamily="34" charset="0"/>
            </a:endParaRPr>
          </a:p>
          <a:p>
            <a:pPr indent="450215" algn="ctr">
              <a:spcBef>
                <a:spcPts val="600"/>
              </a:spcBef>
              <a:spcAft>
                <a:spcPts val="600"/>
              </a:spcAft>
              <a:tabLst>
                <a:tab pos="450215" algn="l"/>
              </a:tabLst>
            </a:pPr>
            <a:endParaRPr lang="en-US" sz="4000" dirty="0">
              <a:solidFill>
                <a:srgbClr val="0070C0"/>
              </a:solidFill>
              <a:effectLst/>
              <a:latin typeface="Times New Roman" panose="02020603050405020304" pitchFamily="18" charset="0"/>
              <a:ea typeface="Calibri" panose="020F0502020204030204" pitchFamily="34" charset="0"/>
            </a:endParaRPr>
          </a:p>
        </p:txBody>
      </p:sp>
      <p:sp>
        <p:nvSpPr>
          <p:cNvPr id="5" name="Rectangle 4"/>
          <p:cNvSpPr/>
          <p:nvPr/>
        </p:nvSpPr>
        <p:spPr>
          <a:xfrm>
            <a:off x="270294" y="3330143"/>
            <a:ext cx="11789434" cy="3677930"/>
          </a:xfrm>
          <a:prstGeom prst="rect">
            <a:avLst/>
          </a:prstGeom>
        </p:spPr>
        <p:txBody>
          <a:bodyPr wrap="square">
            <a:spAutoFit/>
          </a:bodyPr>
          <a:lstStyle/>
          <a:p>
            <a:pPr indent="450215" algn="just">
              <a:spcBef>
                <a:spcPts val="600"/>
              </a:spcBef>
              <a:spcAft>
                <a:spcPts val="600"/>
              </a:spcAft>
              <a:tabLst>
                <a:tab pos="450215" algn="l"/>
              </a:tabLst>
            </a:pPr>
            <a:r>
              <a:rPr lang="en-US" sz="2200" dirty="0" err="1">
                <a:solidFill>
                  <a:srgbClr val="002060"/>
                </a:solidFill>
                <a:latin typeface="Times New Roman" panose="02020603050405020304" pitchFamily="18" charset="0"/>
                <a:ea typeface="Calibri" panose="020F0502020204030204" pitchFamily="34" charset="0"/>
              </a:rPr>
              <a:t>Một</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trong</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những</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vấn</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đề</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nổi</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bật</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trong</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giai</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đoạn</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đầu</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vận</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hành</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mô</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hình</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chính</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quyền</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địa</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phương</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hai</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cấp</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đó</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là</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hạ</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tầng</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và</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năng</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lực</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số</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của</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chúng</a:t>
            </a:r>
            <a:r>
              <a:rPr lang="en-US" sz="2200" dirty="0">
                <a:solidFill>
                  <a:srgbClr val="002060"/>
                </a:solidFill>
                <a:latin typeface="Times New Roman" panose="02020603050405020304" pitchFamily="18" charset="0"/>
                <a:ea typeface="Calibri" panose="020F0502020204030204" pitchFamily="34" charset="0"/>
              </a:rPr>
              <a:t> ta </a:t>
            </a:r>
            <a:r>
              <a:rPr lang="en-US" sz="2200" dirty="0" err="1">
                <a:solidFill>
                  <a:srgbClr val="002060"/>
                </a:solidFill>
                <a:latin typeface="Times New Roman" panose="02020603050405020304" pitchFamily="18" charset="0"/>
                <a:ea typeface="Calibri" panose="020F0502020204030204" pitchFamily="34" charset="0"/>
              </a:rPr>
              <a:t>còn</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nhiều</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điểm</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nghẽn</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chưa</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đồng</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bộ</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ảnh</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hưởng</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trực</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tiếp</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tới</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chất</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lượng</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phục</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vụ</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người</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dân</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và</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doanh</a:t>
            </a:r>
            <a:r>
              <a:rPr lang="en-US" sz="2200" dirty="0">
                <a:solidFill>
                  <a:srgbClr val="002060"/>
                </a:solidFill>
                <a:latin typeface="Times New Roman" panose="02020603050405020304" pitchFamily="18" charset="0"/>
                <a:ea typeface="Calibri" panose="020F0502020204030204" pitchFamily="34" charset="0"/>
              </a:rPr>
              <a:t> </a:t>
            </a:r>
            <a:r>
              <a:rPr lang="en-US" sz="2200" dirty="0" err="1">
                <a:solidFill>
                  <a:srgbClr val="002060"/>
                </a:solidFill>
                <a:latin typeface="Times New Roman" panose="02020603050405020304" pitchFamily="18" charset="0"/>
                <a:ea typeface="Calibri" panose="020F0502020204030204" pitchFamily="34" charset="0"/>
              </a:rPr>
              <a:t>nghiệp</a:t>
            </a:r>
            <a:r>
              <a:rPr lang="en-US" sz="2200" dirty="0" smtClean="0">
                <a:solidFill>
                  <a:srgbClr val="002060"/>
                </a:solidFill>
                <a:latin typeface="Times New Roman" panose="02020603050405020304" pitchFamily="18" charset="0"/>
                <a:ea typeface="Calibri" panose="020F0502020204030204" pitchFamily="34" charset="0"/>
              </a:rPr>
              <a:t>.</a:t>
            </a:r>
          </a:p>
          <a:p>
            <a:pPr indent="450215" algn="just">
              <a:spcBef>
                <a:spcPts val="600"/>
              </a:spcBef>
              <a:spcAft>
                <a:spcPts val="600"/>
              </a:spcAft>
              <a:tabLst>
                <a:tab pos="450215" algn="l"/>
              </a:tabLst>
            </a:pPr>
            <a:r>
              <a:rPr lang="en-US" sz="2200" dirty="0" err="1">
                <a:solidFill>
                  <a:srgbClr val="002060"/>
                </a:solidFill>
                <a:latin typeface="Times New Roman" panose="02020603050405020304" pitchFamily="18" charset="0"/>
                <a:cs typeface="Times New Roman" panose="02020603050405020304" pitchFamily="18" charset="0"/>
              </a:rPr>
              <a:t>Trước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hết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hệ</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thống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hạ</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tầng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kỹ</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thuật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từ</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Trung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ương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cấp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tỉnh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đến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cấp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xã</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chưa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được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kết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nối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đồng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bộ</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thống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nhất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dẫn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đến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khó</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khăn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trong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liên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thông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cung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cấp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dịch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vụ</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công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toàn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trình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Một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số</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nền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tảng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trọng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như</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Cổng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Dịch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vụ</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công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quốc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gia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VNeID</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dịch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vụ</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công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liên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thông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hệ</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thống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hộ</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tịch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điện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tử</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phần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mềm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cấp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mã</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số</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đăng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ký</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kinh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doanh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phần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mềm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nghiệp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vụ</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chuyên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ngành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vẫn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còn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hoạt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động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chưa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ổn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định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thậm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chí</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quá</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tải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Ngay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cả</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việc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cấp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cập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nhật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chữ</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ký</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số</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cho</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tổ</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chức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cá</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nhân</a:t>
            </a:r>
            <a:r>
              <a:rPr lang="en-US" sz="2200" dirty="0">
                <a:solidFill>
                  <a:srgbClr val="002060"/>
                </a:solidFill>
                <a:latin typeface="Times New Roman" panose="02020603050405020304" pitchFamily="18" charset="0"/>
                <a:cs typeface="Times New Roman" panose="02020603050405020304" pitchFamily="18" charset="0"/>
              </a:rPr>
              <a:t> ở </a:t>
            </a:r>
            <a:r>
              <a:rPr lang="en-US" sz="2200" dirty="0" err="1">
                <a:solidFill>
                  <a:srgbClr val="002060"/>
                </a:solidFill>
                <a:latin typeface="Times New Roman" panose="02020603050405020304" pitchFamily="18" charset="0"/>
                <a:cs typeface="Times New Roman" panose="02020603050405020304" pitchFamily="18" charset="0"/>
              </a:rPr>
              <a:t>một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số</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nơi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cũng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chưa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kịp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thời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ảnh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hưởng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đến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tiến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độ</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xử</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lý</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công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việc</a:t>
            </a:r>
            <a:r>
              <a:rPr lang="en-US" sz="2200" dirty="0">
                <a:solidFill>
                  <a:srgbClr val="002060"/>
                </a:solidFill>
                <a:latin typeface="Times New Roman" panose="02020603050405020304" pitchFamily="18" charset="0"/>
                <a:cs typeface="Times New Roman" panose="02020603050405020304" pitchFamily="18" charset="0"/>
              </a:rPr>
              <a:t>.</a:t>
            </a:r>
          </a:p>
          <a:p>
            <a:pPr indent="450215" algn="just">
              <a:lnSpc>
                <a:spcPts val="1800"/>
              </a:lnSpc>
              <a:spcBef>
                <a:spcPts val="600"/>
              </a:spcBef>
              <a:spcAft>
                <a:spcPts val="600"/>
              </a:spcAft>
              <a:tabLst>
                <a:tab pos="450215" algn="l"/>
              </a:tabLst>
            </a:pPr>
            <a:endParaRPr lang="en-US" sz="2200" dirty="0">
              <a:solidFill>
                <a:srgbClr val="00206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9358909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5934973" cy="4641010"/>
          </a:xfrm>
          <a:prstGeom prst="rect">
            <a:avLst/>
          </a:prstGeom>
        </p:spPr>
      </p:pic>
      <p:sp>
        <p:nvSpPr>
          <p:cNvPr id="3" name="Rectangle 2"/>
          <p:cNvSpPr/>
          <p:nvPr/>
        </p:nvSpPr>
        <p:spPr>
          <a:xfrm>
            <a:off x="1" y="4706678"/>
            <a:ext cx="5934972" cy="1323439"/>
          </a:xfrm>
          <a:prstGeom prst="rect">
            <a:avLst/>
          </a:prstGeom>
        </p:spPr>
        <p:txBody>
          <a:bodyPr wrap="square">
            <a:spAutoFit/>
          </a:bodyPr>
          <a:lstStyle/>
          <a:p>
            <a:pPr algn="just"/>
            <a:r>
              <a:rPr lang="en-US" sz="2000" spc="-1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sz="2000" spc="-1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mềm</a:t>
            </a:r>
            <a:r>
              <a:rPr lang="en-US" sz="2000" spc="-1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000" spc="-1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quyết</a:t>
            </a:r>
            <a:r>
              <a:rPr lang="en-US" sz="2000" spc="-1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thủ</a:t>
            </a:r>
            <a:r>
              <a:rPr lang="en-US" sz="2000" spc="-1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tục</a:t>
            </a:r>
            <a:r>
              <a:rPr lang="en-US" sz="2000" spc="-1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000" spc="-1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000" spc="-1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trực</a:t>
            </a:r>
            <a:r>
              <a:rPr lang="en-US" sz="2000" spc="-1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tuyến</a:t>
            </a:r>
            <a:r>
              <a:rPr lang="en-US" sz="2000" spc="-1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còn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chậm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cập</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nhật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nhất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là</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các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tờ</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khai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biểu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mẫu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mới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Có</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trường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hợp</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người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dân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kê</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khai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sai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hoặc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thiếu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thông</a:t>
            </a:r>
            <a:r>
              <a:rPr lang="en-US" sz="2000" dirty="0">
                <a:solidFill>
                  <a:srgbClr val="002060"/>
                </a:solidFill>
                <a:latin typeface="Times New Roman" panose="02020603050405020304" pitchFamily="18" charset="0"/>
                <a:cs typeface="Times New Roman" panose="02020603050405020304" pitchFamily="18" charset="0"/>
              </a:rPr>
              <a:t> tin </a:t>
            </a:r>
            <a:r>
              <a:rPr lang="en-US" sz="2000" dirty="0" err="1">
                <a:solidFill>
                  <a:srgbClr val="002060"/>
                </a:solidFill>
                <a:latin typeface="Times New Roman" panose="02020603050405020304" pitchFamily="18" charset="0"/>
                <a:cs typeface="Times New Roman" panose="02020603050405020304" pitchFamily="18" charset="0"/>
              </a:rPr>
              <a:t>thì</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không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thể</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điều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chỉnh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mà</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phải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thực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hiện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lại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từ</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đầu</a:t>
            </a:r>
            <a:r>
              <a:rPr lang="en-US" sz="2000" spc="-1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solidFill>
                <a:srgbClr val="002060"/>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7065" y="1"/>
            <a:ext cx="5704936" cy="4641010"/>
          </a:xfrm>
          <a:prstGeom prst="rect">
            <a:avLst/>
          </a:prstGeom>
        </p:spPr>
      </p:pic>
      <p:sp>
        <p:nvSpPr>
          <p:cNvPr id="6" name="Rectangle 5"/>
          <p:cNvSpPr/>
          <p:nvPr/>
        </p:nvSpPr>
        <p:spPr>
          <a:xfrm>
            <a:off x="6487065" y="4736239"/>
            <a:ext cx="5704935" cy="1631216"/>
          </a:xfrm>
          <a:prstGeom prst="rect">
            <a:avLst/>
          </a:prstGeom>
        </p:spPr>
        <p:txBody>
          <a:bodyPr wrap="square">
            <a:spAutoFit/>
          </a:bodyPr>
          <a:lstStyle/>
          <a:p>
            <a:pPr indent="450215" algn="just">
              <a:spcBef>
                <a:spcPts val="600"/>
              </a:spcBef>
              <a:spcAft>
                <a:spcPts val="600"/>
              </a:spcAft>
              <a:tabLst>
                <a:tab pos="450215" algn="l"/>
              </a:tabLst>
            </a:pPr>
            <a:r>
              <a:rPr lang="en-US" sz="2000" dirty="0" err="1">
                <a:solidFill>
                  <a:srgbClr val="002060"/>
                </a:solidFill>
                <a:latin typeface="Times New Roman" panose="02020603050405020304" pitchFamily="18" charset="0"/>
                <a:ea typeface="Times New Roman" panose="02020603050405020304" pitchFamily="18" charset="0"/>
              </a:rPr>
              <a:t>Về</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yếu</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tố</a:t>
            </a:r>
            <a:r>
              <a:rPr lang="en-US" sz="2000" dirty="0">
                <a:solidFill>
                  <a:srgbClr val="002060"/>
                </a:solidFill>
                <a:latin typeface="Times New Roman" panose="02020603050405020304" pitchFamily="18" charset="0"/>
                <a:ea typeface="Times New Roman" panose="02020603050405020304" pitchFamily="18" charset="0"/>
              </a:rPr>
              <a:t> con </a:t>
            </a:r>
            <a:r>
              <a:rPr lang="en-US" sz="2000" dirty="0" err="1">
                <a:solidFill>
                  <a:srgbClr val="002060"/>
                </a:solidFill>
                <a:latin typeface="Times New Roman" panose="02020603050405020304" pitchFamily="18" charset="0"/>
                <a:ea typeface="Times New Roman" panose="02020603050405020304" pitchFamily="18" charset="0"/>
              </a:rPr>
              <a:t>người</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năng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lực</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chuyển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đổi</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số</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và</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trình</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độ</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công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nghệ</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thông</a:t>
            </a:r>
            <a:r>
              <a:rPr lang="en-US" sz="2000" dirty="0">
                <a:solidFill>
                  <a:srgbClr val="002060"/>
                </a:solidFill>
                <a:latin typeface="Times New Roman" panose="02020603050405020304" pitchFamily="18" charset="0"/>
                <a:ea typeface="Times New Roman" panose="02020603050405020304" pitchFamily="18" charset="0"/>
              </a:rPr>
              <a:t> tin </a:t>
            </a:r>
            <a:r>
              <a:rPr lang="en-US" sz="2000" dirty="0" err="1">
                <a:solidFill>
                  <a:srgbClr val="002060"/>
                </a:solidFill>
                <a:latin typeface="Times New Roman" panose="02020603050405020304" pitchFamily="18" charset="0"/>
                <a:ea typeface="Times New Roman" panose="02020603050405020304" pitchFamily="18" charset="0"/>
              </a:rPr>
              <a:t>của</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đội</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ngũ</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cán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bộ</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công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chức</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cấp</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xã</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vẫn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còn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hạn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chế</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trong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khi</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khối</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lượng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công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việc</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và</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nhu</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cầu</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thực</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hiện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thủ</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tục</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hành</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chính</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tại</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cấp</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này</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là</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rất</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lớn</a:t>
            </a:r>
            <a:r>
              <a:rPr lang="en-US" sz="2000" dirty="0">
                <a:solidFill>
                  <a:srgbClr val="002060"/>
                </a:solidFill>
                <a:latin typeface="Times New Roman" panose="02020603050405020304" pitchFamily="18" charset="0"/>
                <a:ea typeface="Times New Roman" panose="02020603050405020304" pitchFamily="18" charset="0"/>
              </a:rPr>
              <a:t>.</a:t>
            </a:r>
            <a:endParaRPr lang="en-US" sz="2000" dirty="0">
              <a:solidFill>
                <a:srgbClr val="00206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216946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2777" y="44779"/>
            <a:ext cx="5833973" cy="3938228"/>
          </a:xfrm>
          <a:prstGeom prst="rect">
            <a:avLst/>
          </a:prstGeom>
        </p:spPr>
      </p:pic>
      <p:sp>
        <p:nvSpPr>
          <p:cNvPr id="3" name="Rectangle 2"/>
          <p:cNvSpPr/>
          <p:nvPr/>
        </p:nvSpPr>
        <p:spPr>
          <a:xfrm>
            <a:off x="6262777" y="3983008"/>
            <a:ext cx="5929223" cy="2554545"/>
          </a:xfrm>
          <a:prstGeom prst="rect">
            <a:avLst/>
          </a:prstGeom>
        </p:spPr>
        <p:txBody>
          <a:bodyPr wrap="square">
            <a:spAutoFit/>
          </a:bodyPr>
          <a:lstStyle/>
          <a:p>
            <a:pPr algn="just"/>
            <a:r>
              <a:rPr lang="en-US" sz="2000" dirty="0" err="1">
                <a:solidFill>
                  <a:srgbClr val="002060"/>
                </a:solidFill>
                <a:latin typeface="Times New Roman" panose="02020603050405020304" pitchFamily="18" charset="0"/>
                <a:ea typeface="Times New Roman" panose="02020603050405020304" pitchFamily="18" charset="0"/>
              </a:rPr>
              <a:t>Ngoài</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ra</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bảo</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đảm</a:t>
            </a:r>
            <a:r>
              <a:rPr lang="en-US" sz="2000" dirty="0">
                <a:solidFill>
                  <a:srgbClr val="002060"/>
                </a:solidFill>
                <a:latin typeface="Times New Roman" panose="02020603050405020304" pitchFamily="18" charset="0"/>
                <a:ea typeface="Times New Roman" panose="02020603050405020304" pitchFamily="18" charset="0"/>
              </a:rPr>
              <a:t> an </a:t>
            </a:r>
            <a:r>
              <a:rPr lang="en-US" sz="2000" dirty="0" err="1">
                <a:solidFill>
                  <a:srgbClr val="002060"/>
                </a:solidFill>
                <a:latin typeface="Times New Roman" panose="02020603050405020304" pitchFamily="18" charset="0"/>
                <a:ea typeface="Times New Roman" panose="02020603050405020304" pitchFamily="18" charset="0"/>
              </a:rPr>
              <a:t>ninh</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mạng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và</a:t>
            </a:r>
            <a:r>
              <a:rPr lang="en-US" sz="2000" dirty="0">
                <a:solidFill>
                  <a:srgbClr val="002060"/>
                </a:solidFill>
                <a:latin typeface="Times New Roman" panose="02020603050405020304" pitchFamily="18" charset="0"/>
                <a:ea typeface="Times New Roman" panose="02020603050405020304" pitchFamily="18" charset="0"/>
              </a:rPr>
              <a:t> an </a:t>
            </a:r>
            <a:r>
              <a:rPr lang="en-US" sz="2000" dirty="0" err="1">
                <a:solidFill>
                  <a:srgbClr val="002060"/>
                </a:solidFill>
                <a:latin typeface="Times New Roman" panose="02020603050405020304" pitchFamily="18" charset="0"/>
                <a:ea typeface="Times New Roman" panose="02020603050405020304" pitchFamily="18" charset="0"/>
              </a:rPr>
              <a:t>toàn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thông</a:t>
            </a:r>
            <a:r>
              <a:rPr lang="en-US" sz="2000" dirty="0">
                <a:solidFill>
                  <a:srgbClr val="002060"/>
                </a:solidFill>
                <a:latin typeface="Times New Roman" panose="02020603050405020304" pitchFamily="18" charset="0"/>
                <a:ea typeface="Times New Roman" panose="02020603050405020304" pitchFamily="18" charset="0"/>
              </a:rPr>
              <a:t> tin </a:t>
            </a:r>
            <a:r>
              <a:rPr lang="en-US" sz="2000" dirty="0" err="1">
                <a:solidFill>
                  <a:srgbClr val="002060"/>
                </a:solidFill>
                <a:latin typeface="Times New Roman" panose="02020603050405020304" pitchFamily="18" charset="0"/>
                <a:ea typeface="Times New Roman" panose="02020603050405020304" pitchFamily="18" charset="0"/>
              </a:rPr>
              <a:t>còn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nhiều</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khó</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khăn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Một</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số</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địa</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phương</a:t>
            </a:r>
            <a:r>
              <a:rPr lang="en-US" sz="2000" dirty="0">
                <a:solidFill>
                  <a:srgbClr val="002060"/>
                </a:solidFill>
                <a:latin typeface="Times New Roman" panose="02020603050405020304" pitchFamily="18" charset="0"/>
                <a:ea typeface="Times New Roman" panose="02020603050405020304" pitchFamily="18" charset="0"/>
              </a:rPr>
              <a:t> </a:t>
            </a:r>
            <a:r>
              <a:rPr lang="en-US" sz="2000" i="1" dirty="0">
                <a:solidFill>
                  <a:srgbClr val="002060"/>
                </a:solidFill>
                <a:latin typeface="Times New Roman" panose="02020603050405020304" pitchFamily="18" charset="0"/>
                <a:ea typeface="Times New Roman" panose="02020603050405020304" pitchFamily="18" charset="0"/>
              </a:rPr>
              <a:t>(</a:t>
            </a:r>
            <a:r>
              <a:rPr lang="en-US" sz="2000" i="1" dirty="0" err="1">
                <a:solidFill>
                  <a:srgbClr val="002060"/>
                </a:solidFill>
                <a:latin typeface="Times New Roman" panose="02020603050405020304" pitchFamily="18" charset="0"/>
                <a:ea typeface="Times New Roman" panose="02020603050405020304" pitchFamily="18" charset="0"/>
              </a:rPr>
              <a:t>Đà</a:t>
            </a:r>
            <a:r>
              <a:rPr lang="en-US" sz="2000" i="1" dirty="0">
                <a:solidFill>
                  <a:srgbClr val="002060"/>
                </a:solidFill>
                <a:latin typeface="Times New Roman" panose="02020603050405020304" pitchFamily="18" charset="0"/>
                <a:ea typeface="Times New Roman" panose="02020603050405020304" pitchFamily="18" charset="0"/>
              </a:rPr>
              <a:t> </a:t>
            </a:r>
            <a:r>
              <a:rPr lang="en-US" sz="2000" i="1" dirty="0" err="1">
                <a:solidFill>
                  <a:srgbClr val="002060"/>
                </a:solidFill>
                <a:latin typeface="Times New Roman" panose="02020603050405020304" pitchFamily="18" charset="0"/>
                <a:ea typeface="Times New Roman" panose="02020603050405020304" pitchFamily="18" charset="0"/>
              </a:rPr>
              <a:t>Nẵng</a:t>
            </a:r>
            <a:r>
              <a:rPr lang="en-US" sz="2000" i="1" dirty="0">
                <a:solidFill>
                  <a:srgbClr val="002060"/>
                </a:solidFill>
                <a:latin typeface="Times New Roman" panose="02020603050405020304" pitchFamily="18" charset="0"/>
                <a:ea typeface="Times New Roman" panose="02020603050405020304" pitchFamily="18" charset="0"/>
              </a:rPr>
              <a:t>, </a:t>
            </a:r>
            <a:r>
              <a:rPr lang="en-US" sz="2000" i="1" dirty="0" err="1">
                <a:solidFill>
                  <a:srgbClr val="002060"/>
                </a:solidFill>
                <a:latin typeface="Times New Roman" panose="02020603050405020304" pitchFamily="18" charset="0"/>
                <a:ea typeface="Times New Roman" panose="02020603050405020304" pitchFamily="18" charset="0"/>
              </a:rPr>
              <a:t>Đồng</a:t>
            </a:r>
            <a:r>
              <a:rPr lang="en-US" sz="2000" i="1" dirty="0">
                <a:solidFill>
                  <a:srgbClr val="002060"/>
                </a:solidFill>
                <a:latin typeface="Times New Roman" panose="02020603050405020304" pitchFamily="18" charset="0"/>
                <a:ea typeface="Times New Roman" panose="02020603050405020304" pitchFamily="18" charset="0"/>
              </a:rPr>
              <a:t> </a:t>
            </a:r>
            <a:r>
              <a:rPr lang="en-US" sz="2000" i="1" dirty="0" err="1">
                <a:solidFill>
                  <a:srgbClr val="002060"/>
                </a:solidFill>
                <a:latin typeface="Times New Roman" panose="02020603050405020304" pitchFamily="18" charset="0"/>
                <a:ea typeface="Times New Roman" panose="02020603050405020304" pitchFamily="18" charset="0"/>
              </a:rPr>
              <a:t>Tháp</a:t>
            </a:r>
            <a:r>
              <a:rPr lang="en-US" sz="2000" i="1" dirty="0">
                <a:solidFill>
                  <a:srgbClr val="002060"/>
                </a:solidFill>
                <a:latin typeface="Times New Roman" panose="02020603050405020304" pitchFamily="18" charset="0"/>
                <a:ea typeface="Times New Roman" panose="02020603050405020304" pitchFamily="18" charset="0"/>
              </a:rPr>
              <a:t>, </a:t>
            </a:r>
            <a:r>
              <a:rPr lang="en-US" sz="2000" i="1" dirty="0" err="1">
                <a:solidFill>
                  <a:srgbClr val="002060"/>
                </a:solidFill>
                <a:latin typeface="Times New Roman" panose="02020603050405020304" pitchFamily="18" charset="0"/>
                <a:ea typeface="Times New Roman" panose="02020603050405020304" pitchFamily="18" charset="0"/>
              </a:rPr>
              <a:t>Nghệ</a:t>
            </a:r>
            <a:r>
              <a:rPr lang="en-US" sz="2000" i="1" dirty="0">
                <a:solidFill>
                  <a:srgbClr val="002060"/>
                </a:solidFill>
                <a:latin typeface="Times New Roman" panose="02020603050405020304" pitchFamily="18" charset="0"/>
                <a:ea typeface="Times New Roman" panose="02020603050405020304" pitchFamily="18" charset="0"/>
              </a:rPr>
              <a:t> An)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chưa</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vô</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hiệu</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hóa</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các</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tính</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năng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thu</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phát</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sóng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trên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thiết</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bị</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chưa</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cài</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đặt</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đầy</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đủ</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phần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mềm</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bản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quyền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vẫn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còn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tình</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trạng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dùng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chung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máy</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tính</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lưu</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vết</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tài</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khoản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dẫn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đến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nguy</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cơ</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lộ</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lọt</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thông</a:t>
            </a:r>
            <a:r>
              <a:rPr lang="en-US" sz="2000" dirty="0">
                <a:solidFill>
                  <a:srgbClr val="002060"/>
                </a:solidFill>
                <a:latin typeface="Times New Roman" panose="02020603050405020304" pitchFamily="18" charset="0"/>
                <a:ea typeface="Times New Roman" panose="02020603050405020304" pitchFamily="18" charset="0"/>
              </a:rPr>
              <a:t> tin</a:t>
            </a:r>
            <a:r>
              <a:rPr lang="en-US" sz="2000" dirty="0" smtClean="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Đặc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biệt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nhiều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trung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tâm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hành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chính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công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chưa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có</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nhân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lực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chuyên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trách</a:t>
            </a:r>
            <a:r>
              <a:rPr lang="en-US" sz="2000" dirty="0">
                <a:solidFill>
                  <a:srgbClr val="002060"/>
                </a:solidFill>
                <a:latin typeface="Times New Roman" panose="02020603050405020304" pitchFamily="18" charset="0"/>
                <a:cs typeface="Times New Roman" panose="02020603050405020304" pitchFamily="18" charset="0"/>
              </a:rPr>
              <a:t> an </a:t>
            </a:r>
            <a:r>
              <a:rPr lang="en-US" sz="2000" dirty="0" err="1">
                <a:solidFill>
                  <a:srgbClr val="002060"/>
                </a:solidFill>
                <a:latin typeface="Times New Roman" panose="02020603050405020304" pitchFamily="18" charset="0"/>
                <a:cs typeface="Times New Roman" panose="02020603050405020304" pitchFamily="18" charset="0"/>
              </a:rPr>
              <a:t>ninh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mạng</a:t>
            </a:r>
            <a:endParaRPr lang="en-US" sz="2000" dirty="0">
              <a:solidFill>
                <a:srgbClr val="00206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17104" r="43315" b="14483"/>
          <a:stretch/>
        </p:blipFill>
        <p:spPr>
          <a:xfrm>
            <a:off x="224287" y="44779"/>
            <a:ext cx="5486399" cy="4924035"/>
          </a:xfrm>
          <a:prstGeom prst="rect">
            <a:avLst/>
          </a:prstGeom>
        </p:spPr>
      </p:pic>
      <p:sp>
        <p:nvSpPr>
          <p:cNvPr id="5" name="Rectangle 4"/>
          <p:cNvSpPr/>
          <p:nvPr/>
        </p:nvSpPr>
        <p:spPr>
          <a:xfrm>
            <a:off x="258792" y="5203754"/>
            <a:ext cx="5451894" cy="1015663"/>
          </a:xfrm>
          <a:prstGeom prst="rect">
            <a:avLst/>
          </a:prstGeom>
        </p:spPr>
        <p:txBody>
          <a:bodyPr wrap="square">
            <a:spAutoFit/>
          </a:bodyPr>
          <a:lstStyle/>
          <a:p>
            <a:pPr algn="just"/>
            <a:r>
              <a:rPr lang="en-US" sz="2000" dirty="0" err="1">
                <a:solidFill>
                  <a:srgbClr val="002060"/>
                </a:solidFill>
                <a:latin typeface="Times New Roman" panose="02020603050405020304" pitchFamily="18" charset="0"/>
                <a:ea typeface="Times New Roman" panose="02020603050405020304" pitchFamily="18" charset="0"/>
              </a:rPr>
              <a:t>Công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tác</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số</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hóa</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lưu</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trữ</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tài</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liệu</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đặc</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biệt</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là</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khối</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lượng</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hồ</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sơ</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của</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cấp</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huyện</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trước</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sắp</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xếp</a:t>
            </a:r>
            <a:r>
              <a:rPr lang="en-US" sz="2000" dirty="0">
                <a:solidFill>
                  <a:srgbClr val="002060"/>
                </a:solidFill>
                <a:latin typeface="Times New Roman" panose="02020603050405020304" pitchFamily="18" charset="0"/>
                <a:ea typeface="Times New Roman" panose="02020603050405020304" pitchFamily="18" charset="0"/>
              </a:rPr>
              <a:t> </a:t>
            </a:r>
            <a:r>
              <a:rPr lang="en-US" sz="2000" dirty="0" err="1">
                <a:solidFill>
                  <a:srgbClr val="002060"/>
                </a:solidFill>
                <a:latin typeface="Times New Roman" panose="02020603050405020304" pitchFamily="18" charset="0"/>
                <a:ea typeface="Times New Roman" panose="02020603050405020304" pitchFamily="18" charset="0"/>
              </a:rPr>
              <a:t>lớn</a:t>
            </a:r>
            <a:r>
              <a:rPr lang="en-US" sz="2000" dirty="0">
                <a:solidFill>
                  <a:srgbClr val="002060"/>
                </a:solidFill>
                <a:latin typeface="Times New Roman" panose="02020603050405020304" pitchFamily="18" charset="0"/>
                <a:ea typeface="Times New Roman" panose="02020603050405020304" pitchFamily="18" charset="0"/>
              </a:rPr>
              <a:t>, </a:t>
            </a:r>
            <a:r>
              <a:rPr lang="vi-VN" sz="2000" dirty="0">
                <a:solidFill>
                  <a:srgbClr val="002060"/>
                </a:solidFill>
                <a:latin typeface="Times New Roman" panose="02020603050405020304" pitchFamily="18" charset="0"/>
                <a:ea typeface="Times New Roman" panose="02020603050405020304" pitchFamily="18" charset="0"/>
              </a:rPr>
              <a:t>thiếu máy móc, nhân lực, kho lưu trữ, và kinh phí</a:t>
            </a:r>
            <a:r>
              <a:rPr lang="en-US" sz="2000" dirty="0">
                <a:solidFill>
                  <a:srgbClr val="002060"/>
                </a:solidFill>
                <a:latin typeface="Times New Roman" panose="02020603050405020304" pitchFamily="18" charset="0"/>
                <a:ea typeface="Times New Roman" panose="02020603050405020304" pitchFamily="18" charset="0"/>
              </a:rPr>
              <a:t>,…</a:t>
            </a:r>
            <a:endParaRPr lang="en-US" sz="2000" dirty="0">
              <a:solidFill>
                <a:srgbClr val="002060"/>
              </a:solidFill>
            </a:endParaRPr>
          </a:p>
        </p:txBody>
      </p:sp>
    </p:spTree>
    <p:extLst>
      <p:ext uri="{BB962C8B-B14F-4D97-AF65-F5344CB8AC3E}">
        <p14:creationId xmlns:p14="http://schemas.microsoft.com/office/powerpoint/2010/main" val="29216591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061557725"/>
              </p:ext>
            </p:extLst>
          </p:nvPr>
        </p:nvGraphicFramePr>
        <p:xfrm>
          <a:off x="4761781" y="515433"/>
          <a:ext cx="7930551" cy="4861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511832" y="1052796"/>
            <a:ext cx="5095337" cy="4324261"/>
          </a:xfrm>
          <a:prstGeom prst="rect">
            <a:avLst/>
          </a:prstGeom>
        </p:spPr>
        <p:txBody>
          <a:bodyPr wrap="square">
            <a:spAutoFit/>
          </a:bodyPr>
          <a:lstStyle/>
          <a:p>
            <a:pPr indent="450215" algn="just">
              <a:tabLst>
                <a:tab pos="450215" algn="l"/>
              </a:tabLst>
            </a:pPr>
            <a:r>
              <a:rPr lang="en-US" sz="2500" b="1" dirty="0" err="1">
                <a:solidFill>
                  <a:srgbClr val="002060"/>
                </a:solidFill>
                <a:latin typeface="Times New Roman" panose="02020603050405020304" pitchFamily="18" charset="0"/>
                <a:ea typeface="Times New Roman" panose="02020603050405020304" pitchFamily="18" charset="0"/>
              </a:rPr>
              <a:t>Những</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vấn</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đề</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trên</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cho</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thấy</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cùng</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với</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việc</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hoàn</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thiện</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thể</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chế</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chúng</a:t>
            </a:r>
            <a:r>
              <a:rPr lang="en-US" sz="2500" b="1" dirty="0">
                <a:solidFill>
                  <a:srgbClr val="002060"/>
                </a:solidFill>
                <a:latin typeface="Times New Roman" panose="02020603050405020304" pitchFamily="18" charset="0"/>
                <a:ea typeface="Times New Roman" panose="02020603050405020304" pitchFamily="18" charset="0"/>
              </a:rPr>
              <a:t> ta </a:t>
            </a:r>
            <a:r>
              <a:rPr lang="en-US" sz="2500" b="1" dirty="0" err="1">
                <a:solidFill>
                  <a:srgbClr val="002060"/>
                </a:solidFill>
                <a:latin typeface="Times New Roman" panose="02020603050405020304" pitchFamily="18" charset="0"/>
                <a:ea typeface="Times New Roman" panose="02020603050405020304" pitchFamily="18" charset="0"/>
              </a:rPr>
              <a:t>cần</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tập</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trung</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mạnh</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mẽ</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vào</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đầu</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tư</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hạ</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tầng</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số</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đồng</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bộ</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nâng</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cao</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năng</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lực</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số</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của</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đội</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ngũ</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tăng</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cường</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bảo</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đảm</a:t>
            </a:r>
            <a:r>
              <a:rPr lang="en-US" sz="2500" b="1" dirty="0">
                <a:solidFill>
                  <a:srgbClr val="002060"/>
                </a:solidFill>
                <a:latin typeface="Times New Roman" panose="02020603050405020304" pitchFamily="18" charset="0"/>
                <a:ea typeface="Times New Roman" panose="02020603050405020304" pitchFamily="18" charset="0"/>
              </a:rPr>
              <a:t> an </a:t>
            </a:r>
            <a:r>
              <a:rPr lang="en-US" sz="2500" b="1" dirty="0" err="1">
                <a:solidFill>
                  <a:srgbClr val="002060"/>
                </a:solidFill>
                <a:latin typeface="Times New Roman" panose="02020603050405020304" pitchFamily="18" charset="0"/>
                <a:ea typeface="Times New Roman" panose="02020603050405020304" pitchFamily="18" charset="0"/>
              </a:rPr>
              <a:t>toàn</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thông</a:t>
            </a:r>
            <a:r>
              <a:rPr lang="en-US" sz="2500" b="1" dirty="0">
                <a:solidFill>
                  <a:srgbClr val="002060"/>
                </a:solidFill>
                <a:latin typeface="Times New Roman" panose="02020603050405020304" pitchFamily="18" charset="0"/>
                <a:ea typeface="Times New Roman" panose="02020603050405020304" pitchFamily="18" charset="0"/>
              </a:rPr>
              <a:t> tin, </a:t>
            </a:r>
            <a:r>
              <a:rPr lang="en-US" sz="2500" b="1" dirty="0" err="1">
                <a:solidFill>
                  <a:srgbClr val="002060"/>
                </a:solidFill>
                <a:latin typeface="Times New Roman" panose="02020603050405020304" pitchFamily="18" charset="0"/>
                <a:ea typeface="Times New Roman" panose="02020603050405020304" pitchFamily="18" charset="0"/>
              </a:rPr>
              <a:t>và</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đẩy</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nhanh</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tiến</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trình</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số</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hóa</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liên</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thông</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dữ</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liệu</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nhằm</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bảo</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đảm</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chính</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quyền</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địa</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phương</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hai</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cấp</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thực</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sự</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hiện</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đại</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hiệu</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quả</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phục</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vụ</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tốt</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nhất</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cho</a:t>
            </a:r>
            <a:r>
              <a:rPr lang="en-US" sz="2500" b="1" dirty="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N</a:t>
            </a:r>
            <a:r>
              <a:rPr lang="en-US" sz="2500" b="1" dirty="0" err="1" smtClean="0">
                <a:solidFill>
                  <a:srgbClr val="002060"/>
                </a:solidFill>
                <a:latin typeface="Times New Roman" panose="02020603050405020304" pitchFamily="18" charset="0"/>
                <a:ea typeface="Times New Roman" panose="02020603050405020304" pitchFamily="18" charset="0"/>
              </a:rPr>
              <a:t>hân</a:t>
            </a:r>
            <a:r>
              <a:rPr lang="en-US" sz="2500" b="1" dirty="0" smtClean="0">
                <a:solidFill>
                  <a:srgbClr val="002060"/>
                </a:solidFill>
                <a:latin typeface="Times New Roman" panose="02020603050405020304" pitchFamily="18" charset="0"/>
                <a:ea typeface="Times New Roman" panose="02020603050405020304" pitchFamily="18" charset="0"/>
              </a:rPr>
              <a:t> </a:t>
            </a:r>
            <a:r>
              <a:rPr lang="en-US" sz="2500" b="1" dirty="0" err="1">
                <a:solidFill>
                  <a:srgbClr val="002060"/>
                </a:solidFill>
                <a:latin typeface="Times New Roman" panose="02020603050405020304" pitchFamily="18" charset="0"/>
                <a:ea typeface="Times New Roman" panose="02020603050405020304" pitchFamily="18" charset="0"/>
              </a:rPr>
              <a:t>dân</a:t>
            </a:r>
            <a:r>
              <a:rPr lang="en-US" sz="2500" b="1" dirty="0">
                <a:solidFill>
                  <a:srgbClr val="002060"/>
                </a:solidFill>
                <a:latin typeface="Times New Roman" panose="02020603050405020304" pitchFamily="18" charset="0"/>
                <a:ea typeface="Times New Roman" panose="02020603050405020304" pitchFamily="18" charset="0"/>
              </a:rPr>
              <a:t>.</a:t>
            </a:r>
            <a:endParaRPr lang="en-US" sz="2500" b="1" dirty="0">
              <a:solidFill>
                <a:srgbClr val="00206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8838759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pic>
        <p:nvPicPr>
          <p:cNvPr id="2" name="Image 0" descr="https://test-kimi-img.moonshot.cn/pub/slides/slides_tmpl/image/25-07-11-18:10:11-d1oe60tcmrb5eq9iqar0.png"/>
          <p:cNvPicPr>
            <a:picLocks noChangeAspect="1"/>
          </p:cNvPicPr>
          <p:nvPr/>
        </p:nvPicPr>
        <p:blipFill>
          <a:blip r:embed="rId3">
            <a:alphaModFix amt="63000"/>
          </a:blip>
          <a:stretch>
            <a:fillRect/>
          </a:stretch>
        </p:blipFill>
        <p:spPr>
          <a:xfrm>
            <a:off x="7112635" y="2607945"/>
            <a:ext cx="4096385" cy="5431790"/>
          </a:xfrm>
          <a:prstGeom prst="rect">
            <a:avLst/>
          </a:prstGeom>
        </p:spPr>
      </p:pic>
      <p:pic>
        <p:nvPicPr>
          <p:cNvPr id="3" name="Image 1" descr="https://test-kimi-img.moonshot.cn/pub/slides/slides_tmpl/image/25-07-11-18:10:11-d1oe60tcmrb5eq9iqapg.png"/>
          <p:cNvPicPr>
            <a:picLocks noChangeAspect="1"/>
          </p:cNvPicPr>
          <p:nvPr/>
        </p:nvPicPr>
        <p:blipFill>
          <a:blip r:embed="rId4"/>
          <a:stretch>
            <a:fillRect/>
          </a:stretch>
        </p:blipFill>
        <p:spPr>
          <a:xfrm>
            <a:off x="10595610" y="-737235"/>
            <a:ext cx="2084705" cy="2084705"/>
          </a:xfrm>
          <a:prstGeom prst="rect">
            <a:avLst/>
          </a:prstGeom>
        </p:spPr>
      </p:pic>
      <p:pic>
        <p:nvPicPr>
          <p:cNvPr id="4" name="Image 2" descr="https://test-kimi-img.moonshot.cn/pub/slides/slides_tmpl/image/25-07-11-18:10:11-d1oe60tcmrb5eq9iqaq0.png"/>
          <p:cNvPicPr>
            <a:picLocks noChangeAspect="1"/>
          </p:cNvPicPr>
          <p:nvPr/>
        </p:nvPicPr>
        <p:blipFill>
          <a:blip r:embed="rId5"/>
          <a:stretch>
            <a:fillRect/>
          </a:stretch>
        </p:blipFill>
        <p:spPr>
          <a:xfrm>
            <a:off x="0" y="189865"/>
            <a:ext cx="1852930" cy="1865630"/>
          </a:xfrm>
          <a:prstGeom prst="rect">
            <a:avLst/>
          </a:prstGeom>
        </p:spPr>
      </p:pic>
      <p:sp>
        <p:nvSpPr>
          <p:cNvPr id="6" name="Text 1"/>
          <p:cNvSpPr/>
          <p:nvPr/>
        </p:nvSpPr>
        <p:spPr>
          <a:xfrm>
            <a:off x="4864100" y="3797935"/>
            <a:ext cx="6675755" cy="2194560"/>
          </a:xfrm>
          <a:prstGeom prst="rect">
            <a:avLst/>
          </a:prstGeom>
          <a:noFill/>
          <a:ln/>
        </p:spPr>
        <p:txBody>
          <a:bodyPr wrap="square" lIns="91440" tIns="45720" rIns="91440" bIns="45720" rtlCol="0" anchor="t"/>
          <a:lstStyle/>
          <a:p>
            <a:pPr marL="0" indent="0" algn="just">
              <a:lnSpc>
                <a:spcPct val="150000"/>
              </a:lnSpc>
              <a:buNone/>
            </a:pPr>
            <a:endParaRPr lang="en-US" sz="1600" dirty="0"/>
          </a:p>
        </p:txBody>
      </p:sp>
      <p:sp>
        <p:nvSpPr>
          <p:cNvPr id="7" name="Text 2"/>
          <p:cNvSpPr/>
          <p:nvPr/>
        </p:nvSpPr>
        <p:spPr>
          <a:xfrm>
            <a:off x="362309" y="184591"/>
            <a:ext cx="11282321" cy="1367790"/>
          </a:xfrm>
          <a:prstGeom prst="rect">
            <a:avLst/>
          </a:prstGeom>
          <a:noFill/>
          <a:ln/>
        </p:spPr>
        <p:txBody>
          <a:bodyPr wrap="square" lIns="91440" tIns="45720" rIns="91440" bIns="45720" rtlCol="0" anchor="ctr"/>
          <a:lstStyle/>
          <a:p>
            <a:pPr marL="0" indent="0" algn="l">
              <a:lnSpc>
                <a:spcPct val="100000"/>
              </a:lnSpc>
              <a:buNone/>
            </a:pPr>
            <a:r>
              <a:rPr lang="en-US" sz="4000" b="1" dirty="0" smtClean="0">
                <a:solidFill>
                  <a:srgbClr val="002060"/>
                </a:solidFill>
                <a:latin typeface="Times New Roman" panose="02020603050405020304" pitchFamily="18" charset="0"/>
                <a:ea typeface="MiSans" pitchFamily="34" charset="-122"/>
                <a:cs typeface="Times New Roman" panose="02020603050405020304" pitchFamily="18" charset="0"/>
              </a:rPr>
              <a:t>3.5. </a:t>
            </a:r>
            <a:r>
              <a:rPr lang="en-US" sz="4000" b="1" dirty="0" err="1" smtClean="0">
                <a:solidFill>
                  <a:srgbClr val="002060"/>
                </a:solidFill>
                <a:latin typeface="Times New Roman" panose="02020603050405020304" pitchFamily="18" charset="0"/>
                <a:ea typeface="MiSans" pitchFamily="34" charset="-122"/>
                <a:cs typeface="Times New Roman" panose="02020603050405020304" pitchFamily="18" charset="0"/>
              </a:rPr>
              <a:t>Nguyên</a:t>
            </a:r>
            <a:r>
              <a:rPr lang="en-US" sz="4000" b="1"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4000" b="1" dirty="0">
                <a:solidFill>
                  <a:srgbClr val="002060"/>
                </a:solidFill>
                <a:latin typeface="Times New Roman" panose="02020603050405020304" pitchFamily="18" charset="0"/>
                <a:ea typeface="MiSans" pitchFamily="34" charset="-122"/>
                <a:cs typeface="Times New Roman" panose="02020603050405020304" pitchFamily="18" charset="0"/>
              </a:rPr>
              <a:t>nhân của </a:t>
            </a:r>
            <a:r>
              <a:rPr lang="en-US" sz="4000" b="1" dirty="0" err="1">
                <a:solidFill>
                  <a:srgbClr val="002060"/>
                </a:solidFill>
                <a:latin typeface="Times New Roman" panose="02020603050405020304" pitchFamily="18" charset="0"/>
                <a:ea typeface="MiSans" pitchFamily="34" charset="-122"/>
                <a:cs typeface="Times New Roman" panose="02020603050405020304" pitchFamily="18" charset="0"/>
              </a:rPr>
              <a:t>những</a:t>
            </a:r>
            <a:r>
              <a:rPr lang="en-US" sz="4000" b="1" dirty="0">
                <a:solidFill>
                  <a:srgbClr val="002060"/>
                </a:solidFill>
                <a:latin typeface="Times New Roman" panose="02020603050405020304" pitchFamily="18" charset="0"/>
                <a:ea typeface="MiSans" pitchFamily="34" charset="-122"/>
                <a:cs typeface="Times New Roman" panose="02020603050405020304" pitchFamily="18" charset="0"/>
              </a:rPr>
              <a:t> </a:t>
            </a:r>
            <a:r>
              <a:rPr lang="en-US" sz="4000" b="1" dirty="0" err="1" smtClean="0">
                <a:solidFill>
                  <a:srgbClr val="002060"/>
                </a:solidFill>
                <a:latin typeface="Times New Roman" panose="02020603050405020304" pitchFamily="18" charset="0"/>
                <a:ea typeface="MiSans" pitchFamily="34" charset="-122"/>
                <a:cs typeface="Times New Roman" panose="02020603050405020304" pitchFamily="18" charset="0"/>
              </a:rPr>
              <a:t>khó</a:t>
            </a:r>
            <a:r>
              <a:rPr lang="en-US" sz="4000" b="1" dirty="0" smtClean="0">
                <a:solidFill>
                  <a:srgbClr val="002060"/>
                </a:solidFill>
                <a:latin typeface="Times New Roman" panose="02020603050405020304" pitchFamily="18" charset="0"/>
                <a:ea typeface="MiSans" pitchFamily="34" charset="-122"/>
                <a:cs typeface="Times New Roman" panose="02020603050405020304" pitchFamily="18" charset="0"/>
              </a:rPr>
              <a:t> </a:t>
            </a:r>
            <a:r>
              <a:rPr lang="en-US" sz="4000" b="1" dirty="0">
                <a:solidFill>
                  <a:srgbClr val="002060"/>
                </a:solidFill>
                <a:latin typeface="Times New Roman" panose="02020603050405020304" pitchFamily="18" charset="0"/>
                <a:ea typeface="MiSans" pitchFamily="34" charset="-122"/>
                <a:cs typeface="Times New Roman" panose="02020603050405020304" pitchFamily="18" charset="0"/>
              </a:rPr>
              <a:t>khăn, vướng mắc</a:t>
            </a:r>
            <a:endParaRPr lang="en-US" sz="1600" dirty="0">
              <a:solidFill>
                <a:srgbClr val="002060"/>
              </a:solidFill>
              <a:latin typeface="Times New Roman" panose="02020603050405020304" pitchFamily="18" charset="0"/>
              <a:cs typeface="Times New Roman" panose="02020603050405020304" pitchFamily="18" charset="0"/>
            </a:endParaRPr>
          </a:p>
        </p:txBody>
      </p:sp>
      <p:pic>
        <p:nvPicPr>
          <p:cNvPr id="8" name="Image 3" descr="https://test-kimi-img.moonshot.cn/pub/slides/slides_tmpl/image/25-07-11-18:10:08-d1oe605cmrb5eq9iqac0.png"/>
          <p:cNvPicPr>
            <a:picLocks noChangeAspect="1"/>
          </p:cNvPicPr>
          <p:nvPr/>
        </p:nvPicPr>
        <p:blipFill>
          <a:blip r:embed="rId6"/>
          <a:stretch>
            <a:fillRect/>
          </a:stretch>
        </p:blipFill>
        <p:spPr>
          <a:xfrm>
            <a:off x="11016615" y="459105"/>
            <a:ext cx="628015" cy="182880"/>
          </a:xfrm>
          <a:prstGeom prst="rect">
            <a:avLst/>
          </a:prstGeom>
        </p:spPr>
      </p:pic>
      <p:pic>
        <p:nvPicPr>
          <p:cNvPr id="9" name="Image 4" descr="https://test-kimi-img.moonshot.cn/pub/slides/slides_tmpl/image/25-07-11-18:10:11-d1oe60tcmrb5eq9iqapg.png"/>
          <p:cNvPicPr>
            <a:picLocks noChangeAspect="1"/>
          </p:cNvPicPr>
          <p:nvPr/>
        </p:nvPicPr>
        <p:blipFill>
          <a:blip r:embed="rId4"/>
          <a:stretch>
            <a:fillRect/>
          </a:stretch>
        </p:blipFill>
        <p:spPr>
          <a:xfrm rot="13260000">
            <a:off x="6846570" y="-918210"/>
            <a:ext cx="1591310" cy="1591310"/>
          </a:xfrm>
          <a:prstGeom prst="rect">
            <a:avLst/>
          </a:prstGeom>
        </p:spPr>
      </p:pic>
      <p:pic>
        <p:nvPicPr>
          <p:cNvPr id="10" name="Image 5" descr="https://test-kimi-img.moonshot.cn/pub/slides/slides_tmpl/image/25-07-11-18:10:11-d1oe60tcmrb5eq9iqar0.png"/>
          <p:cNvPicPr>
            <a:picLocks noChangeAspect="1"/>
          </p:cNvPicPr>
          <p:nvPr/>
        </p:nvPicPr>
        <p:blipFill>
          <a:blip r:embed="rId3"/>
          <a:stretch>
            <a:fillRect/>
          </a:stretch>
        </p:blipFill>
        <p:spPr>
          <a:xfrm>
            <a:off x="10595610" y="2055495"/>
            <a:ext cx="4096385" cy="5431790"/>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173" y="3088442"/>
            <a:ext cx="5899727" cy="3605655"/>
          </a:xfrm>
          <a:prstGeom prst="rect">
            <a:avLst/>
          </a:prstGeom>
        </p:spPr>
      </p:pic>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72996" y="3088442"/>
            <a:ext cx="6119004" cy="3769557"/>
          </a:xfrm>
          <a:prstGeom prst="rect">
            <a:avLst/>
          </a:prstGeom>
        </p:spPr>
      </p:pic>
      <p:sp>
        <p:nvSpPr>
          <p:cNvPr id="14" name="Rectangle 13"/>
          <p:cNvSpPr/>
          <p:nvPr/>
        </p:nvSpPr>
        <p:spPr>
          <a:xfrm>
            <a:off x="381333" y="2410012"/>
            <a:ext cx="4824719" cy="340606"/>
          </a:xfrm>
          <a:prstGeom prst="rect">
            <a:avLst/>
          </a:prstGeom>
        </p:spPr>
        <p:txBody>
          <a:bodyPr wrap="none">
            <a:spAutoFit/>
          </a:bodyPr>
          <a:lstStyle/>
          <a:p>
            <a:pPr indent="450215" algn="just">
              <a:lnSpc>
                <a:spcPts val="1800"/>
              </a:lnSpc>
              <a:spcBef>
                <a:spcPts val="600"/>
              </a:spcBef>
              <a:spcAft>
                <a:spcPts val="600"/>
              </a:spcAft>
              <a:tabLst>
                <a:tab pos="450215" algn="l"/>
              </a:tabLst>
            </a:pPr>
            <a:r>
              <a:rPr lang="en-US" sz="2500" b="1" dirty="0" err="1" smtClean="0">
                <a:solidFill>
                  <a:srgbClr val="002060"/>
                </a:solidFill>
                <a:latin typeface="Times New Roman" panose="02020603050405020304" pitchFamily="18" charset="0"/>
                <a:ea typeface="Times New Roman" panose="02020603050405020304" pitchFamily="18" charset="0"/>
              </a:rPr>
              <a:t>Một</a:t>
            </a:r>
            <a:r>
              <a:rPr lang="en-US" sz="2500" b="1" dirty="0" smtClean="0">
                <a:solidFill>
                  <a:srgbClr val="002060"/>
                </a:solidFill>
                <a:latin typeface="Times New Roman" panose="02020603050405020304" pitchFamily="18" charset="0"/>
                <a:ea typeface="Times New Roman" panose="02020603050405020304" pitchFamily="18" charset="0"/>
              </a:rPr>
              <a:t> </a:t>
            </a:r>
            <a:r>
              <a:rPr lang="en-US" sz="2500" b="1" dirty="0" err="1" smtClean="0">
                <a:solidFill>
                  <a:srgbClr val="002060"/>
                </a:solidFill>
                <a:latin typeface="Times New Roman" panose="02020603050405020304" pitchFamily="18" charset="0"/>
                <a:ea typeface="Times New Roman" panose="02020603050405020304" pitchFamily="18" charset="0"/>
              </a:rPr>
              <a:t>là</a:t>
            </a:r>
            <a:r>
              <a:rPr lang="en-US" sz="2500" b="1" dirty="0" smtClean="0">
                <a:solidFill>
                  <a:srgbClr val="002060"/>
                </a:solidFill>
                <a:latin typeface="Times New Roman" panose="02020603050405020304" pitchFamily="18" charset="0"/>
                <a:ea typeface="Times New Roman" panose="02020603050405020304" pitchFamily="18" charset="0"/>
              </a:rPr>
              <a:t>, </a:t>
            </a:r>
            <a:r>
              <a:rPr lang="en-US" sz="2500" b="1" dirty="0" err="1" smtClean="0">
                <a:solidFill>
                  <a:srgbClr val="002060"/>
                </a:solidFill>
                <a:latin typeface="Times New Roman" panose="02020603050405020304" pitchFamily="18" charset="0"/>
                <a:ea typeface="Times New Roman" panose="02020603050405020304" pitchFamily="18" charset="0"/>
              </a:rPr>
              <a:t>nguyên</a:t>
            </a:r>
            <a:r>
              <a:rPr lang="en-US" sz="2500" b="1" dirty="0" smtClean="0">
                <a:solidFill>
                  <a:srgbClr val="002060"/>
                </a:solidFill>
                <a:latin typeface="Times New Roman" panose="02020603050405020304" pitchFamily="18" charset="0"/>
                <a:ea typeface="Times New Roman" panose="02020603050405020304" pitchFamily="18" charset="0"/>
              </a:rPr>
              <a:t> </a:t>
            </a:r>
            <a:r>
              <a:rPr lang="en-US" sz="2500" b="1" dirty="0" err="1" smtClean="0">
                <a:solidFill>
                  <a:srgbClr val="002060"/>
                </a:solidFill>
                <a:latin typeface="Times New Roman" panose="02020603050405020304" pitchFamily="18" charset="0"/>
                <a:ea typeface="Times New Roman" panose="02020603050405020304" pitchFamily="18" charset="0"/>
              </a:rPr>
              <a:t>nhân</a:t>
            </a:r>
            <a:r>
              <a:rPr lang="en-US" sz="2500" b="1" dirty="0" smtClean="0">
                <a:solidFill>
                  <a:srgbClr val="002060"/>
                </a:solidFill>
                <a:latin typeface="Times New Roman" panose="02020603050405020304" pitchFamily="18" charset="0"/>
                <a:ea typeface="Times New Roman" panose="02020603050405020304" pitchFamily="18" charset="0"/>
              </a:rPr>
              <a:t> </a:t>
            </a:r>
            <a:r>
              <a:rPr lang="en-US" sz="2500" b="1" dirty="0" err="1" smtClean="0">
                <a:solidFill>
                  <a:srgbClr val="002060"/>
                </a:solidFill>
                <a:latin typeface="Times New Roman" panose="02020603050405020304" pitchFamily="18" charset="0"/>
                <a:ea typeface="Times New Roman" panose="02020603050405020304" pitchFamily="18" charset="0"/>
              </a:rPr>
              <a:t>chủ</a:t>
            </a:r>
            <a:r>
              <a:rPr lang="en-US" sz="2500" b="1" dirty="0" smtClean="0">
                <a:solidFill>
                  <a:srgbClr val="002060"/>
                </a:solidFill>
                <a:latin typeface="Times New Roman" panose="02020603050405020304" pitchFamily="18" charset="0"/>
                <a:ea typeface="Times New Roman" panose="02020603050405020304" pitchFamily="18" charset="0"/>
              </a:rPr>
              <a:t> </a:t>
            </a:r>
            <a:r>
              <a:rPr lang="en-US" sz="2500" b="1" dirty="0" err="1" smtClean="0">
                <a:solidFill>
                  <a:srgbClr val="002060"/>
                </a:solidFill>
                <a:latin typeface="Times New Roman" panose="02020603050405020304" pitchFamily="18" charset="0"/>
                <a:ea typeface="Times New Roman" panose="02020603050405020304" pitchFamily="18" charset="0"/>
              </a:rPr>
              <a:t>quan</a:t>
            </a:r>
            <a:endParaRPr lang="en-US" sz="2500" dirty="0">
              <a:solidFill>
                <a:srgbClr val="002060"/>
              </a:solidFill>
              <a:effectLst/>
              <a:latin typeface="Times New Roman" panose="02020603050405020304" pitchFamily="18" charset="0"/>
              <a:ea typeface="Calibri" panose="020F0502020204030204" pitchFamily="34" charset="0"/>
            </a:endParaRPr>
          </a:p>
        </p:txBody>
      </p:sp>
      <p:sp>
        <p:nvSpPr>
          <p:cNvPr id="16" name="Rectangle 15"/>
          <p:cNvSpPr/>
          <p:nvPr/>
        </p:nvSpPr>
        <p:spPr>
          <a:xfrm>
            <a:off x="6846032" y="2380418"/>
            <a:ext cx="4717958" cy="477054"/>
          </a:xfrm>
          <a:prstGeom prst="rect">
            <a:avLst/>
          </a:prstGeom>
        </p:spPr>
        <p:txBody>
          <a:bodyPr wrap="none">
            <a:spAutoFit/>
          </a:bodyPr>
          <a:lstStyle/>
          <a:p>
            <a:r>
              <a:rPr lang="en-US" sz="2500" b="1" dirty="0" smtClean="0">
                <a:solidFill>
                  <a:srgbClr val="002060"/>
                </a:solidFill>
                <a:latin typeface="Times New Roman" panose="02020603050405020304" pitchFamily="18" charset="0"/>
                <a:ea typeface="Times New Roman" panose="02020603050405020304" pitchFamily="18" charset="0"/>
              </a:rPr>
              <a:t>Hai </a:t>
            </a:r>
            <a:r>
              <a:rPr lang="en-US" sz="2500" b="1" dirty="0" err="1" smtClean="0">
                <a:solidFill>
                  <a:srgbClr val="002060"/>
                </a:solidFill>
                <a:latin typeface="Times New Roman" panose="02020603050405020304" pitchFamily="18" charset="0"/>
                <a:ea typeface="Times New Roman" panose="02020603050405020304" pitchFamily="18" charset="0"/>
              </a:rPr>
              <a:t>là</a:t>
            </a:r>
            <a:r>
              <a:rPr lang="en-US" sz="2500" b="1" dirty="0" smtClean="0">
                <a:solidFill>
                  <a:srgbClr val="002060"/>
                </a:solidFill>
                <a:latin typeface="Times New Roman" panose="02020603050405020304" pitchFamily="18" charset="0"/>
                <a:ea typeface="Times New Roman" panose="02020603050405020304" pitchFamily="18" charset="0"/>
              </a:rPr>
              <a:t>, </a:t>
            </a:r>
            <a:r>
              <a:rPr lang="en-US" sz="2500" b="1" dirty="0" err="1" smtClean="0">
                <a:solidFill>
                  <a:srgbClr val="002060"/>
                </a:solidFill>
                <a:latin typeface="Times New Roman" panose="02020603050405020304" pitchFamily="18" charset="0"/>
                <a:ea typeface="Times New Roman" panose="02020603050405020304" pitchFamily="18" charset="0"/>
              </a:rPr>
              <a:t>nguyên</a:t>
            </a:r>
            <a:r>
              <a:rPr lang="en-US" sz="2500" b="1" dirty="0" smtClean="0">
                <a:solidFill>
                  <a:srgbClr val="002060"/>
                </a:solidFill>
                <a:latin typeface="Times New Roman" panose="02020603050405020304" pitchFamily="18" charset="0"/>
                <a:ea typeface="Times New Roman" panose="02020603050405020304" pitchFamily="18" charset="0"/>
              </a:rPr>
              <a:t> </a:t>
            </a:r>
            <a:r>
              <a:rPr lang="en-US" sz="2500" b="1" dirty="0" err="1" smtClean="0">
                <a:solidFill>
                  <a:srgbClr val="002060"/>
                </a:solidFill>
                <a:latin typeface="Times New Roman" panose="02020603050405020304" pitchFamily="18" charset="0"/>
                <a:ea typeface="Times New Roman" panose="02020603050405020304" pitchFamily="18" charset="0"/>
              </a:rPr>
              <a:t>nhân</a:t>
            </a:r>
            <a:r>
              <a:rPr lang="en-US" sz="2500" b="1" dirty="0" smtClean="0">
                <a:solidFill>
                  <a:srgbClr val="002060"/>
                </a:solidFill>
                <a:latin typeface="Times New Roman" panose="02020603050405020304" pitchFamily="18" charset="0"/>
                <a:ea typeface="Times New Roman" panose="02020603050405020304" pitchFamily="18" charset="0"/>
              </a:rPr>
              <a:t> </a:t>
            </a:r>
            <a:r>
              <a:rPr lang="en-US" sz="2500" b="1" dirty="0" err="1" smtClean="0">
                <a:solidFill>
                  <a:srgbClr val="002060"/>
                </a:solidFill>
                <a:latin typeface="Times New Roman" panose="02020603050405020304" pitchFamily="18" charset="0"/>
                <a:ea typeface="Times New Roman" panose="02020603050405020304" pitchFamily="18" charset="0"/>
              </a:rPr>
              <a:t>khách</a:t>
            </a:r>
            <a:r>
              <a:rPr lang="en-US" sz="2500" b="1" dirty="0" smtClean="0">
                <a:solidFill>
                  <a:srgbClr val="002060"/>
                </a:solidFill>
                <a:latin typeface="Times New Roman" panose="02020603050405020304" pitchFamily="18" charset="0"/>
                <a:ea typeface="Times New Roman" panose="02020603050405020304" pitchFamily="18" charset="0"/>
              </a:rPr>
              <a:t> </a:t>
            </a:r>
            <a:r>
              <a:rPr lang="en-US" sz="2500" b="1" dirty="0" err="1" smtClean="0">
                <a:solidFill>
                  <a:srgbClr val="002060"/>
                </a:solidFill>
                <a:latin typeface="Times New Roman" panose="02020603050405020304" pitchFamily="18" charset="0"/>
                <a:ea typeface="Times New Roman" panose="02020603050405020304" pitchFamily="18" charset="0"/>
              </a:rPr>
              <a:t>quan</a:t>
            </a:r>
            <a:r>
              <a:rPr lang="en-US" sz="2500" b="1" dirty="0" smtClean="0">
                <a:solidFill>
                  <a:srgbClr val="002060"/>
                </a:solidFill>
                <a:latin typeface="Times New Roman" panose="02020603050405020304" pitchFamily="18" charset="0"/>
                <a:ea typeface="Times New Roman" panose="02020603050405020304" pitchFamily="18" charset="0"/>
              </a:rPr>
              <a:t> </a:t>
            </a:r>
            <a:endParaRPr lang="en-US" sz="2500" dirty="0">
              <a:solidFill>
                <a:srgbClr val="00206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54659" y="2991372"/>
            <a:ext cx="2923557" cy="740331"/>
          </a:xfrm>
          <a:prstGeom prst="rect">
            <a:avLst/>
          </a:prstGeom>
        </p:spPr>
        <p:txBody>
          <a:bodyPr wrap="none">
            <a:spAutoFit/>
          </a:bodyPr>
          <a:lstStyle/>
          <a:p>
            <a:pPr indent="450215" algn="ctr">
              <a:lnSpc>
                <a:spcPts val="1800"/>
              </a:lnSpc>
              <a:spcBef>
                <a:spcPts val="600"/>
              </a:spcBef>
              <a:spcAft>
                <a:spcPts val="600"/>
              </a:spcAft>
              <a:tabLst>
                <a:tab pos="450215" algn="l"/>
              </a:tabLst>
            </a:pPr>
            <a:r>
              <a:rPr lang="en-US" sz="3000" b="1" dirty="0" err="1" smtClean="0">
                <a:solidFill>
                  <a:srgbClr val="002060"/>
                </a:solidFill>
                <a:latin typeface="Times New Roman" panose="02020603050405020304" pitchFamily="18" charset="0"/>
                <a:ea typeface="Times New Roman" panose="02020603050405020304" pitchFamily="18" charset="0"/>
              </a:rPr>
              <a:t>Nguyên</a:t>
            </a:r>
            <a:r>
              <a:rPr lang="en-US" sz="3000" b="1" dirty="0" smtClean="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nhân</a:t>
            </a:r>
            <a:r>
              <a:rPr lang="en-US" sz="3000" b="1" dirty="0">
                <a:solidFill>
                  <a:srgbClr val="002060"/>
                </a:solidFill>
                <a:latin typeface="Times New Roman" panose="02020603050405020304" pitchFamily="18" charset="0"/>
                <a:ea typeface="Times New Roman" panose="02020603050405020304" pitchFamily="18" charset="0"/>
              </a:rPr>
              <a:t> </a:t>
            </a:r>
            <a:endParaRPr lang="en-US" sz="3000" b="1" dirty="0" smtClean="0">
              <a:solidFill>
                <a:srgbClr val="002060"/>
              </a:solidFill>
              <a:latin typeface="Times New Roman" panose="02020603050405020304" pitchFamily="18" charset="0"/>
              <a:ea typeface="Times New Roman" panose="02020603050405020304" pitchFamily="18" charset="0"/>
            </a:endParaRPr>
          </a:p>
          <a:p>
            <a:pPr indent="450215" algn="ctr">
              <a:lnSpc>
                <a:spcPts val="1800"/>
              </a:lnSpc>
              <a:spcBef>
                <a:spcPts val="600"/>
              </a:spcBef>
              <a:spcAft>
                <a:spcPts val="600"/>
              </a:spcAft>
              <a:tabLst>
                <a:tab pos="450215" algn="l"/>
              </a:tabLst>
            </a:pPr>
            <a:r>
              <a:rPr lang="en-US" sz="3000" b="1" dirty="0" err="1" smtClean="0">
                <a:solidFill>
                  <a:srgbClr val="002060"/>
                </a:solidFill>
                <a:latin typeface="Times New Roman" panose="02020603050405020304" pitchFamily="18" charset="0"/>
                <a:ea typeface="Times New Roman" panose="02020603050405020304" pitchFamily="18" charset="0"/>
              </a:rPr>
              <a:t>chủ</a:t>
            </a:r>
            <a:r>
              <a:rPr lang="en-US" sz="3000" b="1" dirty="0" smtClean="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quan</a:t>
            </a:r>
            <a:endParaRPr lang="en-US" sz="3000" dirty="0">
              <a:solidFill>
                <a:srgbClr val="002060"/>
              </a:solidFill>
              <a:effectLst/>
              <a:latin typeface="Times New Roman" panose="02020603050405020304" pitchFamily="18" charset="0"/>
              <a:ea typeface="Calibri" panose="020F0502020204030204" pitchFamily="34" charset="0"/>
            </a:endParaRPr>
          </a:p>
        </p:txBody>
      </p:sp>
      <p:graphicFrame>
        <p:nvGraphicFramePr>
          <p:cNvPr id="3" name="Diagram 2"/>
          <p:cNvGraphicFramePr/>
          <p:nvPr>
            <p:extLst>
              <p:ext uri="{D42A27DB-BD31-4B8C-83A1-F6EECF244321}">
                <p14:modId xmlns:p14="http://schemas.microsoft.com/office/powerpoint/2010/main" val="1461924316"/>
              </p:ext>
            </p:extLst>
          </p:nvPr>
        </p:nvGraphicFramePr>
        <p:xfrm>
          <a:off x="120770" y="118005"/>
          <a:ext cx="11800936" cy="64870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62469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818905403"/>
              </p:ext>
            </p:extLst>
          </p:nvPr>
        </p:nvGraphicFramePr>
        <p:xfrm>
          <a:off x="0" y="379562"/>
          <a:ext cx="12192000" cy="61592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0" y="2776921"/>
            <a:ext cx="2432649" cy="1015663"/>
          </a:xfrm>
          <a:prstGeom prst="rect">
            <a:avLst/>
          </a:prstGeom>
        </p:spPr>
        <p:txBody>
          <a:bodyPr wrap="square">
            <a:spAutoFit/>
          </a:bodyPr>
          <a:lstStyle/>
          <a:p>
            <a:r>
              <a:rPr lang="en-US" sz="3000" b="1" dirty="0" err="1">
                <a:solidFill>
                  <a:srgbClr val="002060"/>
                </a:solidFill>
                <a:latin typeface="Times New Roman" panose="02020603050405020304" pitchFamily="18" charset="0"/>
                <a:ea typeface="Times New Roman" panose="02020603050405020304" pitchFamily="18" charset="0"/>
              </a:rPr>
              <a:t>Nguyên</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nhân</a:t>
            </a:r>
            <a:r>
              <a:rPr lang="en-US" sz="3000" b="1" dirty="0">
                <a:solidFill>
                  <a:srgbClr val="002060"/>
                </a:solidFill>
                <a:latin typeface="Times New Roman" panose="02020603050405020304" pitchFamily="18" charset="0"/>
                <a:ea typeface="Times New Roman" panose="02020603050405020304" pitchFamily="18" charset="0"/>
              </a:rPr>
              <a:t> </a:t>
            </a:r>
          </a:p>
          <a:p>
            <a:pPr algn="ctr"/>
            <a:r>
              <a:rPr lang="en-US" sz="3000" b="1" dirty="0" err="1">
                <a:solidFill>
                  <a:srgbClr val="002060"/>
                </a:solidFill>
                <a:latin typeface="Times New Roman" panose="02020603050405020304" pitchFamily="18" charset="0"/>
                <a:ea typeface="Times New Roman" panose="02020603050405020304" pitchFamily="18" charset="0"/>
              </a:rPr>
              <a:t>khách</a:t>
            </a:r>
            <a:r>
              <a:rPr lang="en-US" sz="3000" b="1" dirty="0">
                <a:solidFill>
                  <a:srgbClr val="002060"/>
                </a:solidFill>
                <a:latin typeface="Times New Roman" panose="02020603050405020304" pitchFamily="18" charset="0"/>
                <a:ea typeface="Times New Roman" panose="02020603050405020304" pitchFamily="18" charset="0"/>
              </a:rPr>
              <a:t> </a:t>
            </a:r>
            <a:r>
              <a:rPr lang="en-US" sz="3000" b="1" dirty="0" err="1">
                <a:solidFill>
                  <a:srgbClr val="002060"/>
                </a:solidFill>
                <a:latin typeface="Times New Roman" panose="02020603050405020304" pitchFamily="18" charset="0"/>
                <a:ea typeface="Times New Roman" panose="02020603050405020304" pitchFamily="18" charset="0"/>
              </a:rPr>
              <a:t>quan</a:t>
            </a:r>
            <a:endParaRPr lang="en-US" sz="3000" b="1" dirty="0">
              <a:solidFill>
                <a:srgbClr val="002060"/>
              </a:solidFill>
            </a:endParaRPr>
          </a:p>
        </p:txBody>
      </p:sp>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44330" y="2498344"/>
            <a:ext cx="1848839" cy="1847850"/>
          </a:xfrm>
          <a:prstGeom prst="rect">
            <a:avLst/>
          </a:prstGeom>
        </p:spPr>
      </p:pic>
    </p:spTree>
    <p:extLst>
      <p:ext uri="{BB962C8B-B14F-4D97-AF65-F5344CB8AC3E}">
        <p14:creationId xmlns:p14="http://schemas.microsoft.com/office/powerpoint/2010/main" val="30326455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754609" y="407179"/>
            <a:ext cx="10984508" cy="482798"/>
          </a:xfrm>
          <a:prstGeom prst="rect">
            <a:avLst/>
          </a:prstGeom>
          <a:noFill/>
          <a:ln/>
        </p:spPr>
        <p:txBody>
          <a:bodyPr wrap="square" lIns="0" tIns="0" rIns="0" bIns="0" rtlCol="0" anchor="t"/>
          <a:lstStyle/>
          <a:p>
            <a:r>
              <a:rPr lang="en-US" sz="2500" dirty="0">
                <a:solidFill>
                  <a:srgbClr val="002060"/>
                </a:solidFill>
                <a:latin typeface="Times New Roman" panose="02020603050405020304" pitchFamily="18" charset="0"/>
                <a:ea typeface="Source Sans 3" pitchFamily="34" charset="-122"/>
                <a:cs typeface="Times New Roman" panose="02020603050405020304" pitchFamily="18" charset="0"/>
              </a:rPr>
              <a:t>Để khắc phục những khó khăn, vướng mắc và giải quyết những vấn đề đặt ra, chúng ta cần có sự phối hợp đồng bộ, quyết liệt từ Trung ương đến địa phương, với một tư duy đổi mới và thích ứng liên tục.</a:t>
            </a:r>
            <a:endParaRPr lang="en-US" sz="2500" dirty="0">
              <a:solidFill>
                <a:srgbClr val="002060"/>
              </a:solidFill>
              <a:latin typeface="Times New Roman" panose="02020603050405020304" pitchFamily="18" charset="0"/>
              <a:cs typeface="Times New Roman" panose="02020603050405020304" pitchFamily="18" charset="0"/>
            </a:endParaRPr>
          </a:p>
        </p:txBody>
      </p:sp>
      <p:sp>
        <p:nvSpPr>
          <p:cNvPr id="4" name="Text 2"/>
          <p:cNvSpPr/>
          <p:nvPr/>
        </p:nvSpPr>
        <p:spPr>
          <a:xfrm>
            <a:off x="603746" y="1841004"/>
            <a:ext cx="150912" cy="188615"/>
          </a:xfrm>
          <a:prstGeom prst="rect">
            <a:avLst/>
          </a:prstGeom>
          <a:noFill/>
          <a:ln/>
        </p:spPr>
        <p:txBody>
          <a:bodyPr wrap="none" lIns="0" tIns="0" rIns="0" bIns="0" rtlCol="0" anchor="t"/>
          <a:lstStyle/>
          <a:p>
            <a:pPr>
              <a:lnSpc>
                <a:spcPts val="1875"/>
              </a:lnSpc>
            </a:pPr>
            <a:r>
              <a:rPr lang="en-US" sz="1167" dirty="0">
                <a:solidFill>
                  <a:srgbClr val="2B4150"/>
                </a:solidFill>
                <a:latin typeface="MuseoModerno Light" pitchFamily="34" charset="0"/>
                <a:ea typeface="MuseoModerno Light" pitchFamily="34" charset="-122"/>
                <a:cs typeface="MuseoModerno Light" pitchFamily="34" charset="-120"/>
              </a:rPr>
              <a:t>0</a:t>
            </a:r>
            <a:r>
              <a:rPr lang="en-US" sz="1167" dirty="0">
                <a:solidFill>
                  <a:srgbClr val="2B4150"/>
                </a:solidFill>
                <a:latin typeface="Times New Roman" panose="02020603050405020304" pitchFamily="18" charset="0"/>
                <a:ea typeface="MuseoModerno Light" pitchFamily="34" charset="-122"/>
                <a:cs typeface="Times New Roman" panose="02020603050405020304" pitchFamily="18" charset="0"/>
              </a:rPr>
              <a:t>1</a:t>
            </a:r>
            <a:endParaRPr lang="en-US" sz="1167" dirty="0">
              <a:latin typeface="Times New Roman" panose="02020603050405020304" pitchFamily="18" charset="0"/>
              <a:cs typeface="Times New Roman" panose="02020603050405020304" pitchFamily="18" charset="0"/>
            </a:endParaRPr>
          </a:p>
        </p:txBody>
      </p:sp>
      <p:sp>
        <p:nvSpPr>
          <p:cNvPr id="5" name="Shape 3"/>
          <p:cNvSpPr/>
          <p:nvPr/>
        </p:nvSpPr>
        <p:spPr>
          <a:xfrm>
            <a:off x="603746" y="2078434"/>
            <a:ext cx="5416748" cy="19050"/>
          </a:xfrm>
          <a:prstGeom prst="rect">
            <a:avLst/>
          </a:prstGeom>
          <a:solidFill>
            <a:srgbClr val="325F7B"/>
          </a:solidFill>
          <a:ln/>
        </p:spPr>
      </p:sp>
      <p:sp>
        <p:nvSpPr>
          <p:cNvPr id="6" name="Text 4"/>
          <p:cNvSpPr/>
          <p:nvPr/>
        </p:nvSpPr>
        <p:spPr>
          <a:xfrm>
            <a:off x="603746" y="2191941"/>
            <a:ext cx="2987477" cy="235843"/>
          </a:xfrm>
          <a:prstGeom prst="rect">
            <a:avLst/>
          </a:prstGeom>
          <a:noFill/>
          <a:ln/>
        </p:spPr>
        <p:txBody>
          <a:bodyPr wrap="none" lIns="0" tIns="0" rIns="0" bIns="0" rtlCol="0" anchor="t"/>
          <a:lstStyle/>
          <a:p>
            <a:pPr>
              <a:lnSpc>
                <a:spcPts val="1833"/>
              </a:lnSpc>
            </a:pPr>
            <a:r>
              <a:rPr lang="en-US" sz="1600" b="1" dirty="0">
                <a:solidFill>
                  <a:srgbClr val="002060"/>
                </a:solidFill>
                <a:latin typeface="Times New Roman" panose="02020603050405020304" pitchFamily="18" charset="0"/>
                <a:ea typeface="MuseoModerno Medium" pitchFamily="34" charset="-122"/>
                <a:cs typeface="Times New Roman" panose="02020603050405020304" pitchFamily="18" charset="0"/>
              </a:rPr>
              <a:t>Hoàn thiện thể chế và chính sách</a:t>
            </a:r>
            <a:endParaRPr lang="en-US" sz="1600" b="1" dirty="0">
              <a:solidFill>
                <a:srgbClr val="002060"/>
              </a:solidFill>
              <a:latin typeface="Times New Roman" panose="02020603050405020304" pitchFamily="18" charset="0"/>
              <a:cs typeface="Times New Roman" panose="02020603050405020304" pitchFamily="18" charset="0"/>
            </a:endParaRPr>
          </a:p>
        </p:txBody>
      </p:sp>
      <p:sp>
        <p:nvSpPr>
          <p:cNvPr id="7" name="Text 5"/>
          <p:cNvSpPr/>
          <p:nvPr/>
        </p:nvSpPr>
        <p:spPr>
          <a:xfrm>
            <a:off x="603746" y="2518271"/>
            <a:ext cx="5416748" cy="482798"/>
          </a:xfrm>
          <a:prstGeom prst="rect">
            <a:avLst/>
          </a:prstGeom>
          <a:noFill/>
          <a:ln/>
        </p:spPr>
        <p:txBody>
          <a:bodyPr wrap="square" lIns="0" tIns="0" rIns="0" bIns="0" rtlCol="0" anchor="t"/>
          <a:lstStyle/>
          <a:p>
            <a:pPr>
              <a:lnSpc>
                <a:spcPts val="1875"/>
              </a:lnSpc>
            </a:pPr>
            <a:r>
              <a:rPr lang="en-US" sz="2000" b="1" dirty="0">
                <a:solidFill>
                  <a:srgbClr val="002060"/>
                </a:solidFill>
                <a:latin typeface="Times New Roman" panose="02020603050405020304" pitchFamily="18" charset="0"/>
                <a:ea typeface="Source Sans 3" pitchFamily="34" charset="-122"/>
                <a:cs typeface="Times New Roman" panose="02020603050405020304" pitchFamily="18" charset="0"/>
              </a:rPr>
              <a:t>Rà soát, ban hành các văn bản pháp luật để xử lý mâu thuẫn, chồng chéo, lấp đầy các "khoảng trống" pháp lý, đặc biệt trong các lĩnh vực trọng tâm.</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8" name="Text 6"/>
          <p:cNvSpPr/>
          <p:nvPr/>
        </p:nvSpPr>
        <p:spPr>
          <a:xfrm>
            <a:off x="6171407" y="1841004"/>
            <a:ext cx="150912" cy="188615"/>
          </a:xfrm>
          <a:prstGeom prst="rect">
            <a:avLst/>
          </a:prstGeom>
          <a:noFill/>
          <a:ln/>
        </p:spPr>
        <p:txBody>
          <a:bodyPr wrap="none" lIns="0" tIns="0" rIns="0" bIns="0" rtlCol="0" anchor="t"/>
          <a:lstStyle/>
          <a:p>
            <a:pPr>
              <a:lnSpc>
                <a:spcPts val="1875"/>
              </a:lnSpc>
            </a:pPr>
            <a:r>
              <a:rPr lang="en-US" sz="1167" dirty="0">
                <a:solidFill>
                  <a:srgbClr val="2B4150"/>
                </a:solidFill>
                <a:latin typeface="MuseoModerno Light" pitchFamily="34" charset="0"/>
                <a:ea typeface="MuseoModerno Light" pitchFamily="34" charset="-122"/>
                <a:cs typeface="MuseoModerno Light" pitchFamily="34" charset="-120"/>
              </a:rPr>
              <a:t>02</a:t>
            </a:r>
            <a:endParaRPr lang="en-US" sz="1167" dirty="0"/>
          </a:p>
        </p:txBody>
      </p:sp>
      <p:sp>
        <p:nvSpPr>
          <p:cNvPr id="9" name="Shape 7"/>
          <p:cNvSpPr/>
          <p:nvPr/>
        </p:nvSpPr>
        <p:spPr>
          <a:xfrm>
            <a:off x="6171407" y="2078434"/>
            <a:ext cx="5416848" cy="19050"/>
          </a:xfrm>
          <a:prstGeom prst="rect">
            <a:avLst/>
          </a:prstGeom>
          <a:solidFill>
            <a:srgbClr val="325F7B"/>
          </a:solidFill>
          <a:ln/>
        </p:spPr>
      </p:sp>
      <p:sp>
        <p:nvSpPr>
          <p:cNvPr id="10" name="Text 8"/>
          <p:cNvSpPr/>
          <p:nvPr/>
        </p:nvSpPr>
        <p:spPr>
          <a:xfrm>
            <a:off x="6171407" y="2191941"/>
            <a:ext cx="3291383" cy="235843"/>
          </a:xfrm>
          <a:prstGeom prst="rect">
            <a:avLst/>
          </a:prstGeom>
          <a:noFill/>
          <a:ln/>
        </p:spPr>
        <p:txBody>
          <a:bodyPr wrap="none" lIns="0" tIns="0" rIns="0" bIns="0" rtlCol="0" anchor="t"/>
          <a:lstStyle/>
          <a:p>
            <a:pPr>
              <a:lnSpc>
                <a:spcPts val="1833"/>
              </a:lnSpc>
            </a:pPr>
            <a:r>
              <a:rPr lang="en-US" sz="1600" b="1" dirty="0">
                <a:solidFill>
                  <a:srgbClr val="002060"/>
                </a:solidFill>
                <a:latin typeface="Times New Roman" panose="02020603050405020304" pitchFamily="18" charset="0"/>
                <a:ea typeface="MuseoModerno Medium" pitchFamily="34" charset="-122"/>
                <a:cs typeface="Times New Roman" panose="02020603050405020304" pitchFamily="18" charset="0"/>
              </a:rPr>
              <a:t>Nâng cao chất lượng đội ngũ cán bộ</a:t>
            </a:r>
            <a:endParaRPr lang="en-US" sz="1600" b="1" dirty="0">
              <a:solidFill>
                <a:srgbClr val="002060"/>
              </a:solidFill>
              <a:latin typeface="Times New Roman" panose="02020603050405020304" pitchFamily="18" charset="0"/>
              <a:cs typeface="Times New Roman" panose="02020603050405020304" pitchFamily="18" charset="0"/>
            </a:endParaRPr>
          </a:p>
        </p:txBody>
      </p:sp>
      <p:sp>
        <p:nvSpPr>
          <p:cNvPr id="11" name="Text 9"/>
          <p:cNvSpPr/>
          <p:nvPr/>
        </p:nvSpPr>
        <p:spPr>
          <a:xfrm>
            <a:off x="6171407" y="2518271"/>
            <a:ext cx="5416848" cy="724198"/>
          </a:xfrm>
          <a:prstGeom prst="rect">
            <a:avLst/>
          </a:prstGeom>
          <a:noFill/>
          <a:ln/>
        </p:spPr>
        <p:txBody>
          <a:bodyPr wrap="square" lIns="0" tIns="0" rIns="0" bIns="0" rtlCol="0" anchor="t"/>
          <a:lstStyle/>
          <a:p>
            <a:pPr algn="just">
              <a:lnSpc>
                <a:spcPts val="1875"/>
              </a:lnSpc>
            </a:pPr>
            <a:r>
              <a:rPr lang="en-US" b="1" dirty="0">
                <a:solidFill>
                  <a:srgbClr val="002060"/>
                </a:solidFill>
                <a:latin typeface="Times New Roman" panose="02020603050405020304" pitchFamily="18" charset="0"/>
                <a:ea typeface="Source Sans 3" pitchFamily="34" charset="-122"/>
                <a:cs typeface="Times New Roman" panose="02020603050405020304" pitchFamily="18" charset="0"/>
              </a:rPr>
              <a:t>Tinh giản biên chế gắn với cơ cấu lại đội ngũ, ưu tiên tuyển dụng và bố trí cán bộ có chuyên môn, kỹ năng phù hợp. Tăng cường đào tạo, bồi dưỡng chuyên sâu về pháp luật, quản trị công và chuyển đổi số.</a:t>
            </a:r>
            <a:endParaRPr lang="en-US" b="1" dirty="0">
              <a:solidFill>
                <a:srgbClr val="002060"/>
              </a:solidFill>
              <a:latin typeface="Times New Roman" panose="02020603050405020304" pitchFamily="18" charset="0"/>
              <a:cs typeface="Times New Roman" panose="02020603050405020304" pitchFamily="18" charset="0"/>
            </a:endParaRPr>
          </a:p>
        </p:txBody>
      </p:sp>
      <p:sp>
        <p:nvSpPr>
          <p:cNvPr id="12" name="Text 10"/>
          <p:cNvSpPr/>
          <p:nvPr/>
        </p:nvSpPr>
        <p:spPr>
          <a:xfrm>
            <a:off x="603746" y="3506589"/>
            <a:ext cx="150912" cy="188615"/>
          </a:xfrm>
          <a:prstGeom prst="rect">
            <a:avLst/>
          </a:prstGeom>
          <a:noFill/>
          <a:ln/>
        </p:spPr>
        <p:txBody>
          <a:bodyPr wrap="none" lIns="0" tIns="0" rIns="0" bIns="0" rtlCol="0" anchor="t"/>
          <a:lstStyle/>
          <a:p>
            <a:pPr>
              <a:lnSpc>
                <a:spcPts val="1875"/>
              </a:lnSpc>
            </a:pPr>
            <a:r>
              <a:rPr lang="en-US" sz="1167" dirty="0">
                <a:solidFill>
                  <a:srgbClr val="2B4150"/>
                </a:solidFill>
                <a:latin typeface="MuseoModerno Light" pitchFamily="34" charset="0"/>
                <a:ea typeface="MuseoModerno Light" pitchFamily="34" charset="-122"/>
                <a:cs typeface="MuseoModerno Light" pitchFamily="34" charset="-120"/>
              </a:rPr>
              <a:t>03</a:t>
            </a:r>
            <a:endParaRPr lang="en-US" sz="1167" dirty="0"/>
          </a:p>
        </p:txBody>
      </p:sp>
      <p:sp>
        <p:nvSpPr>
          <p:cNvPr id="13" name="Shape 11"/>
          <p:cNvSpPr/>
          <p:nvPr/>
        </p:nvSpPr>
        <p:spPr>
          <a:xfrm>
            <a:off x="603746" y="3744019"/>
            <a:ext cx="5416748" cy="19050"/>
          </a:xfrm>
          <a:prstGeom prst="rect">
            <a:avLst/>
          </a:prstGeom>
          <a:solidFill>
            <a:srgbClr val="325F7B"/>
          </a:solidFill>
          <a:ln/>
        </p:spPr>
      </p:sp>
      <p:sp>
        <p:nvSpPr>
          <p:cNvPr id="14" name="Text 12"/>
          <p:cNvSpPr/>
          <p:nvPr/>
        </p:nvSpPr>
        <p:spPr>
          <a:xfrm>
            <a:off x="603746" y="3857526"/>
            <a:ext cx="4156373" cy="235843"/>
          </a:xfrm>
          <a:prstGeom prst="rect">
            <a:avLst/>
          </a:prstGeom>
          <a:noFill/>
          <a:ln/>
        </p:spPr>
        <p:txBody>
          <a:bodyPr wrap="none" lIns="0" tIns="0" rIns="0" bIns="0" rtlCol="0" anchor="t"/>
          <a:lstStyle/>
          <a:p>
            <a:pPr>
              <a:lnSpc>
                <a:spcPts val="1833"/>
              </a:lnSpc>
            </a:pPr>
            <a:r>
              <a:rPr lang="en-US" sz="1600" b="1" dirty="0">
                <a:solidFill>
                  <a:srgbClr val="002060"/>
                </a:solidFill>
                <a:latin typeface="Times New Roman" panose="02020603050405020304" pitchFamily="18" charset="0"/>
                <a:ea typeface="MuseoModerno Medium" pitchFamily="34" charset="-122"/>
                <a:cs typeface="Times New Roman" panose="02020603050405020304" pitchFamily="18" charset="0"/>
              </a:rPr>
              <a:t>Đầu tư nâng cấp cơ sở vật chất, hạ tầng CNTT</a:t>
            </a:r>
            <a:endParaRPr lang="en-US" sz="1600" b="1" dirty="0">
              <a:solidFill>
                <a:srgbClr val="002060"/>
              </a:solidFill>
              <a:latin typeface="Times New Roman" panose="02020603050405020304" pitchFamily="18" charset="0"/>
              <a:cs typeface="Times New Roman" panose="02020603050405020304" pitchFamily="18" charset="0"/>
            </a:endParaRPr>
          </a:p>
        </p:txBody>
      </p:sp>
      <p:sp>
        <p:nvSpPr>
          <p:cNvPr id="15" name="Text 13"/>
          <p:cNvSpPr/>
          <p:nvPr/>
        </p:nvSpPr>
        <p:spPr>
          <a:xfrm>
            <a:off x="603746" y="4183857"/>
            <a:ext cx="5416748" cy="724198"/>
          </a:xfrm>
          <a:prstGeom prst="rect">
            <a:avLst/>
          </a:prstGeom>
          <a:noFill/>
          <a:ln/>
        </p:spPr>
        <p:txBody>
          <a:bodyPr wrap="square" lIns="0" tIns="0" rIns="0" bIns="0" rtlCol="0" anchor="t"/>
          <a:lstStyle/>
          <a:p>
            <a:pPr algn="just">
              <a:lnSpc>
                <a:spcPts val="1875"/>
              </a:lnSpc>
            </a:pPr>
            <a:r>
              <a:rPr lang="en-US" b="1" dirty="0">
                <a:solidFill>
                  <a:srgbClr val="002060"/>
                </a:solidFill>
                <a:latin typeface="Times New Roman" panose="02020603050405020304" pitchFamily="18" charset="0"/>
                <a:ea typeface="Source Sans 3" pitchFamily="34" charset="-122"/>
                <a:cs typeface="Times New Roman" panose="02020603050405020304" pitchFamily="18" charset="0"/>
              </a:rPr>
              <a:t>Bố trí ngân sách và huy động nguồn lực xã hội hóa để sửa chữa, nâng cấp trụ sở, mua sắm trang thiết bị. Hoàn thiện hạ tầng CNTT đồng bộ, đảm bảo dữ liệu liên thông chuẩn 4-Đ.</a:t>
            </a:r>
            <a:endParaRPr lang="en-US" b="1" dirty="0">
              <a:solidFill>
                <a:srgbClr val="002060"/>
              </a:solidFill>
              <a:latin typeface="Times New Roman" panose="02020603050405020304" pitchFamily="18" charset="0"/>
              <a:cs typeface="Times New Roman" panose="02020603050405020304" pitchFamily="18" charset="0"/>
            </a:endParaRPr>
          </a:p>
        </p:txBody>
      </p:sp>
      <p:sp>
        <p:nvSpPr>
          <p:cNvPr id="16" name="Text 14"/>
          <p:cNvSpPr/>
          <p:nvPr/>
        </p:nvSpPr>
        <p:spPr>
          <a:xfrm>
            <a:off x="6171407" y="3506589"/>
            <a:ext cx="150912" cy="188615"/>
          </a:xfrm>
          <a:prstGeom prst="rect">
            <a:avLst/>
          </a:prstGeom>
          <a:noFill/>
          <a:ln/>
        </p:spPr>
        <p:txBody>
          <a:bodyPr wrap="none" lIns="0" tIns="0" rIns="0" bIns="0" rtlCol="0" anchor="t"/>
          <a:lstStyle/>
          <a:p>
            <a:pPr>
              <a:lnSpc>
                <a:spcPts val="1875"/>
              </a:lnSpc>
            </a:pPr>
            <a:r>
              <a:rPr lang="en-US" sz="1167" dirty="0">
                <a:solidFill>
                  <a:srgbClr val="2B4150"/>
                </a:solidFill>
                <a:latin typeface="MuseoModerno Light" pitchFamily="34" charset="0"/>
                <a:ea typeface="MuseoModerno Light" pitchFamily="34" charset="-122"/>
                <a:cs typeface="MuseoModerno Light" pitchFamily="34" charset="-120"/>
              </a:rPr>
              <a:t>04</a:t>
            </a:r>
            <a:endParaRPr lang="en-US" sz="1167" dirty="0"/>
          </a:p>
        </p:txBody>
      </p:sp>
      <p:sp>
        <p:nvSpPr>
          <p:cNvPr id="17" name="Shape 15"/>
          <p:cNvSpPr/>
          <p:nvPr/>
        </p:nvSpPr>
        <p:spPr>
          <a:xfrm>
            <a:off x="6171407" y="3744019"/>
            <a:ext cx="5416848" cy="19050"/>
          </a:xfrm>
          <a:prstGeom prst="rect">
            <a:avLst/>
          </a:prstGeom>
          <a:solidFill>
            <a:srgbClr val="325F7B"/>
          </a:solidFill>
          <a:ln/>
        </p:spPr>
      </p:sp>
      <p:sp>
        <p:nvSpPr>
          <p:cNvPr id="18" name="Text 16"/>
          <p:cNvSpPr/>
          <p:nvPr/>
        </p:nvSpPr>
        <p:spPr>
          <a:xfrm>
            <a:off x="6171407" y="3854642"/>
            <a:ext cx="4914007" cy="235843"/>
          </a:xfrm>
          <a:prstGeom prst="rect">
            <a:avLst/>
          </a:prstGeom>
          <a:noFill/>
          <a:ln/>
        </p:spPr>
        <p:txBody>
          <a:bodyPr wrap="none" lIns="0" tIns="0" rIns="0" bIns="0" rtlCol="0" anchor="t"/>
          <a:lstStyle/>
          <a:p>
            <a:pPr>
              <a:lnSpc>
                <a:spcPts val="1833"/>
              </a:lnSpc>
            </a:pPr>
            <a:r>
              <a:rPr lang="en-US" sz="1600" b="1" dirty="0">
                <a:solidFill>
                  <a:srgbClr val="002060"/>
                </a:solidFill>
                <a:latin typeface="Times New Roman" panose="02020603050405020304" pitchFamily="18" charset="0"/>
                <a:ea typeface="MuseoModerno Medium" pitchFamily="34" charset="-122"/>
                <a:cs typeface="Times New Roman" panose="02020603050405020304" pitchFamily="18" charset="0"/>
              </a:rPr>
              <a:t>Bảo đảm nguồn lực tài chính và cơ chế phân bổ hợp lý</a:t>
            </a:r>
            <a:endParaRPr lang="en-US" sz="1600" b="1" dirty="0">
              <a:solidFill>
                <a:srgbClr val="002060"/>
              </a:solidFill>
              <a:latin typeface="Times New Roman" panose="02020603050405020304" pitchFamily="18" charset="0"/>
              <a:cs typeface="Times New Roman" panose="02020603050405020304" pitchFamily="18" charset="0"/>
            </a:endParaRPr>
          </a:p>
        </p:txBody>
      </p:sp>
      <p:sp>
        <p:nvSpPr>
          <p:cNvPr id="19" name="Text 17"/>
          <p:cNvSpPr/>
          <p:nvPr/>
        </p:nvSpPr>
        <p:spPr>
          <a:xfrm>
            <a:off x="6171407" y="4183857"/>
            <a:ext cx="5416848" cy="482798"/>
          </a:xfrm>
          <a:prstGeom prst="rect">
            <a:avLst/>
          </a:prstGeom>
          <a:noFill/>
          <a:ln/>
        </p:spPr>
        <p:txBody>
          <a:bodyPr wrap="square" lIns="0" tIns="0" rIns="0" bIns="0" rtlCol="0" anchor="t"/>
          <a:lstStyle/>
          <a:p>
            <a:pPr algn="just">
              <a:lnSpc>
                <a:spcPts val="1875"/>
              </a:lnSpc>
            </a:pPr>
            <a:r>
              <a:rPr lang="en-US" b="1" dirty="0">
                <a:solidFill>
                  <a:srgbClr val="002060"/>
                </a:solidFill>
                <a:latin typeface="Times New Roman" panose="02020603050405020304" pitchFamily="18" charset="0"/>
                <a:ea typeface="Source Sans 3" pitchFamily="34" charset="-122"/>
                <a:cs typeface="Times New Roman" panose="02020603050405020304" pitchFamily="18" charset="0"/>
              </a:rPr>
              <a:t>Quán triệt mục tiêu dồn lực cho nơi khó, giải ngân nhanh các nhiệm vụ cấp bách. Xây dựng cơ chế phân bổ ngân sách ưu tiên cho các địa bàn khó khăn.</a:t>
            </a:r>
            <a:endParaRPr lang="en-US" b="1" dirty="0">
              <a:solidFill>
                <a:srgbClr val="002060"/>
              </a:solidFill>
              <a:latin typeface="Times New Roman" panose="02020603050405020304" pitchFamily="18" charset="0"/>
              <a:cs typeface="Times New Roman" panose="02020603050405020304" pitchFamily="18" charset="0"/>
            </a:endParaRPr>
          </a:p>
        </p:txBody>
      </p:sp>
      <p:sp>
        <p:nvSpPr>
          <p:cNvPr id="20" name="Text 18"/>
          <p:cNvSpPr/>
          <p:nvPr/>
        </p:nvSpPr>
        <p:spPr>
          <a:xfrm>
            <a:off x="603746" y="5172174"/>
            <a:ext cx="150912" cy="188615"/>
          </a:xfrm>
          <a:prstGeom prst="rect">
            <a:avLst/>
          </a:prstGeom>
          <a:noFill/>
          <a:ln/>
        </p:spPr>
        <p:txBody>
          <a:bodyPr wrap="none" lIns="0" tIns="0" rIns="0" bIns="0" rtlCol="0" anchor="t"/>
          <a:lstStyle/>
          <a:p>
            <a:pPr>
              <a:lnSpc>
                <a:spcPts val="1875"/>
              </a:lnSpc>
            </a:pPr>
            <a:r>
              <a:rPr lang="en-US" sz="1167" dirty="0">
                <a:solidFill>
                  <a:srgbClr val="2B4150"/>
                </a:solidFill>
                <a:latin typeface="MuseoModerno Light" pitchFamily="34" charset="0"/>
                <a:ea typeface="MuseoModerno Light" pitchFamily="34" charset="-122"/>
                <a:cs typeface="MuseoModerno Light" pitchFamily="34" charset="-120"/>
              </a:rPr>
              <a:t>05</a:t>
            </a:r>
            <a:endParaRPr lang="en-US" sz="1167" dirty="0"/>
          </a:p>
        </p:txBody>
      </p:sp>
      <p:sp>
        <p:nvSpPr>
          <p:cNvPr id="21" name="Shape 19"/>
          <p:cNvSpPr/>
          <p:nvPr/>
        </p:nvSpPr>
        <p:spPr>
          <a:xfrm>
            <a:off x="603746" y="5409605"/>
            <a:ext cx="5416748" cy="19050"/>
          </a:xfrm>
          <a:prstGeom prst="rect">
            <a:avLst/>
          </a:prstGeom>
          <a:solidFill>
            <a:srgbClr val="325F7B"/>
          </a:solidFill>
          <a:ln/>
        </p:spPr>
      </p:sp>
      <p:sp>
        <p:nvSpPr>
          <p:cNvPr id="22" name="Text 20"/>
          <p:cNvSpPr/>
          <p:nvPr/>
        </p:nvSpPr>
        <p:spPr>
          <a:xfrm>
            <a:off x="603746" y="5523111"/>
            <a:ext cx="4316115" cy="235843"/>
          </a:xfrm>
          <a:prstGeom prst="rect">
            <a:avLst/>
          </a:prstGeom>
          <a:noFill/>
          <a:ln/>
        </p:spPr>
        <p:txBody>
          <a:bodyPr wrap="none" lIns="0" tIns="0" rIns="0" bIns="0" rtlCol="0" anchor="t"/>
          <a:lstStyle/>
          <a:p>
            <a:pPr>
              <a:lnSpc>
                <a:spcPts val="1833"/>
              </a:lnSpc>
            </a:pPr>
            <a:r>
              <a:rPr lang="en-US" sz="1600" b="1" dirty="0">
                <a:solidFill>
                  <a:srgbClr val="002060"/>
                </a:solidFill>
                <a:latin typeface="Times New Roman" panose="02020603050405020304" pitchFamily="18" charset="0"/>
                <a:ea typeface="MuseoModerno Medium" pitchFamily="34" charset="-122"/>
                <a:cs typeface="Times New Roman" panose="02020603050405020304" pitchFamily="18" charset="0"/>
              </a:rPr>
              <a:t>Tăng cường cơ chế phối hợp liên ngành, liên cấp</a:t>
            </a:r>
            <a:endParaRPr lang="en-US" sz="1600" b="1" dirty="0">
              <a:solidFill>
                <a:srgbClr val="002060"/>
              </a:solidFill>
              <a:latin typeface="Times New Roman" panose="02020603050405020304" pitchFamily="18" charset="0"/>
              <a:cs typeface="Times New Roman" panose="02020603050405020304" pitchFamily="18" charset="0"/>
            </a:endParaRPr>
          </a:p>
        </p:txBody>
      </p:sp>
      <p:sp>
        <p:nvSpPr>
          <p:cNvPr id="23" name="Text 21"/>
          <p:cNvSpPr/>
          <p:nvPr/>
        </p:nvSpPr>
        <p:spPr>
          <a:xfrm>
            <a:off x="603746" y="5849442"/>
            <a:ext cx="5416748" cy="482798"/>
          </a:xfrm>
          <a:prstGeom prst="rect">
            <a:avLst/>
          </a:prstGeom>
          <a:noFill/>
          <a:ln/>
        </p:spPr>
        <p:txBody>
          <a:bodyPr wrap="square" lIns="0" tIns="0" rIns="0" bIns="0" rtlCol="0" anchor="t"/>
          <a:lstStyle/>
          <a:p>
            <a:pPr algn="just">
              <a:lnSpc>
                <a:spcPts val="1875"/>
              </a:lnSpc>
            </a:pPr>
            <a:r>
              <a:rPr lang="en-US" b="1" dirty="0">
                <a:solidFill>
                  <a:srgbClr val="002060"/>
                </a:solidFill>
                <a:latin typeface="Times New Roman" panose="02020603050405020304" pitchFamily="18" charset="0"/>
                <a:ea typeface="Source Sans 3" pitchFamily="34" charset="-122"/>
                <a:cs typeface="Times New Roman" panose="02020603050405020304" pitchFamily="18" charset="0"/>
              </a:rPr>
              <a:t>Xác định rõ đầu mối chịu trách nhiệm chính, thiết lập quy trình phối hợp bắt buộc giữa các bộ, ngành Trung ương và địa phương đảm bảo 6 rõ.</a:t>
            </a:r>
            <a:endParaRPr lang="en-US" b="1" dirty="0">
              <a:solidFill>
                <a:srgbClr val="002060"/>
              </a:solidFill>
              <a:latin typeface="Times New Roman" panose="02020603050405020304" pitchFamily="18" charset="0"/>
              <a:cs typeface="Times New Roman" panose="02020603050405020304" pitchFamily="18" charset="0"/>
            </a:endParaRPr>
          </a:p>
        </p:txBody>
      </p:sp>
      <p:sp>
        <p:nvSpPr>
          <p:cNvPr id="24" name="Text 22"/>
          <p:cNvSpPr/>
          <p:nvPr/>
        </p:nvSpPr>
        <p:spPr>
          <a:xfrm>
            <a:off x="6171407" y="5172174"/>
            <a:ext cx="150912" cy="188615"/>
          </a:xfrm>
          <a:prstGeom prst="rect">
            <a:avLst/>
          </a:prstGeom>
          <a:noFill/>
          <a:ln/>
        </p:spPr>
        <p:txBody>
          <a:bodyPr wrap="none" lIns="0" tIns="0" rIns="0" bIns="0" rtlCol="0" anchor="t"/>
          <a:lstStyle/>
          <a:p>
            <a:pPr>
              <a:lnSpc>
                <a:spcPts val="1875"/>
              </a:lnSpc>
            </a:pPr>
            <a:r>
              <a:rPr lang="en-US" sz="1167" dirty="0">
                <a:solidFill>
                  <a:srgbClr val="2B4150"/>
                </a:solidFill>
                <a:latin typeface="MuseoModerno Light" pitchFamily="34" charset="0"/>
                <a:ea typeface="MuseoModerno Light" pitchFamily="34" charset="-122"/>
                <a:cs typeface="MuseoModerno Light" pitchFamily="34" charset="-120"/>
              </a:rPr>
              <a:t>06</a:t>
            </a:r>
            <a:endParaRPr lang="en-US" sz="1167" dirty="0"/>
          </a:p>
        </p:txBody>
      </p:sp>
      <p:sp>
        <p:nvSpPr>
          <p:cNvPr id="25" name="Shape 23"/>
          <p:cNvSpPr/>
          <p:nvPr/>
        </p:nvSpPr>
        <p:spPr>
          <a:xfrm>
            <a:off x="6171407" y="5409605"/>
            <a:ext cx="5416848" cy="19050"/>
          </a:xfrm>
          <a:prstGeom prst="rect">
            <a:avLst/>
          </a:prstGeom>
          <a:solidFill>
            <a:srgbClr val="325F7B"/>
          </a:solidFill>
          <a:ln/>
        </p:spPr>
      </p:sp>
      <p:sp>
        <p:nvSpPr>
          <p:cNvPr id="26" name="Text 24"/>
          <p:cNvSpPr/>
          <p:nvPr/>
        </p:nvSpPr>
        <p:spPr>
          <a:xfrm>
            <a:off x="6171407" y="5523111"/>
            <a:ext cx="4408686" cy="235843"/>
          </a:xfrm>
          <a:prstGeom prst="rect">
            <a:avLst/>
          </a:prstGeom>
          <a:noFill/>
          <a:ln/>
        </p:spPr>
        <p:txBody>
          <a:bodyPr wrap="none" lIns="0" tIns="0" rIns="0" bIns="0" rtlCol="0" anchor="t"/>
          <a:lstStyle/>
          <a:p>
            <a:pPr>
              <a:lnSpc>
                <a:spcPts val="1833"/>
              </a:lnSpc>
            </a:pPr>
            <a:r>
              <a:rPr lang="en-US" sz="1600" b="1" dirty="0">
                <a:solidFill>
                  <a:srgbClr val="002060"/>
                </a:solidFill>
                <a:latin typeface="Times New Roman" panose="02020603050405020304" pitchFamily="18" charset="0"/>
                <a:ea typeface="MuseoModerno Medium" pitchFamily="34" charset="-122"/>
                <a:cs typeface="Times New Roman" panose="02020603050405020304" pitchFamily="18" charset="0"/>
              </a:rPr>
              <a:t>Tháo gỡ vướng mắc về chính sách an sinh xã hội</a:t>
            </a:r>
            <a:endParaRPr lang="en-US" sz="1600" b="1" dirty="0">
              <a:solidFill>
                <a:srgbClr val="002060"/>
              </a:solidFill>
              <a:latin typeface="Times New Roman" panose="02020603050405020304" pitchFamily="18" charset="0"/>
              <a:cs typeface="Times New Roman" panose="02020603050405020304" pitchFamily="18" charset="0"/>
            </a:endParaRPr>
          </a:p>
        </p:txBody>
      </p:sp>
      <p:sp>
        <p:nvSpPr>
          <p:cNvPr id="27" name="Text 25"/>
          <p:cNvSpPr/>
          <p:nvPr/>
        </p:nvSpPr>
        <p:spPr>
          <a:xfrm>
            <a:off x="6171407" y="5849442"/>
            <a:ext cx="5416848" cy="482798"/>
          </a:xfrm>
          <a:prstGeom prst="rect">
            <a:avLst/>
          </a:prstGeom>
          <a:noFill/>
          <a:ln/>
        </p:spPr>
        <p:txBody>
          <a:bodyPr wrap="square" lIns="0" tIns="0" rIns="0" bIns="0" rtlCol="0" anchor="t"/>
          <a:lstStyle/>
          <a:p>
            <a:pPr algn="just">
              <a:lnSpc>
                <a:spcPts val="1875"/>
              </a:lnSpc>
            </a:pPr>
            <a:r>
              <a:rPr lang="en-US" b="1" dirty="0">
                <a:solidFill>
                  <a:srgbClr val="002060"/>
                </a:solidFill>
                <a:latin typeface="Times New Roman" panose="02020603050405020304" pitchFamily="18" charset="0"/>
                <a:ea typeface="Source Sans 3" pitchFamily="34" charset="-122"/>
                <a:cs typeface="Times New Roman" panose="02020603050405020304" pitchFamily="18" charset="0"/>
              </a:rPr>
              <a:t>Thực hiện các chế độ, chính sách đảm bảo không để ai bị “bỏ lại phía sau”. Sớm ban hành văn bản quy định rõ về phạm vi áp dụng chính sách tín dụng ưu đãi.</a:t>
            </a:r>
            <a:endParaRPr lang="en-US" b="1" dirty="0">
              <a:solidFill>
                <a:srgbClr val="002060"/>
              </a:solidFill>
              <a:latin typeface="Times New Roman" panose="02020603050405020304" pitchFamily="18" charset="0"/>
              <a:cs typeface="Times New Roman" panose="02020603050405020304" pitchFamily="18" charset="0"/>
            </a:endParaRPr>
          </a:p>
        </p:txBody>
      </p:sp>
      <p:pic>
        <p:nvPicPr>
          <p:cNvPr id="28" name="Picture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0093" y="6332240"/>
            <a:ext cx="1611907" cy="525760"/>
          </a:xfrm>
          <a:prstGeom prst="rect">
            <a:avLst/>
          </a:prstGeom>
        </p:spPr>
      </p:pic>
    </p:spTree>
    <p:extLst>
      <p:ext uri="{BB962C8B-B14F-4D97-AF65-F5344CB8AC3E}">
        <p14:creationId xmlns:p14="http://schemas.microsoft.com/office/powerpoint/2010/main" val="11445655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2472978" y="840927"/>
            <a:ext cx="7899698" cy="516732"/>
          </a:xfrm>
          <a:prstGeom prst="rect">
            <a:avLst/>
          </a:prstGeom>
          <a:noFill/>
          <a:ln/>
        </p:spPr>
        <p:txBody>
          <a:bodyPr wrap="none" lIns="0" tIns="0" rIns="0" bIns="0" rtlCol="0" anchor="t"/>
          <a:lstStyle/>
          <a:p>
            <a:pPr algn="ctr">
              <a:lnSpc>
                <a:spcPts val="4042"/>
              </a:lnSpc>
            </a:pPr>
            <a:r>
              <a:rPr lang="en-US" sz="3500" b="1" dirty="0">
                <a:solidFill>
                  <a:srgbClr val="002060"/>
                </a:solidFill>
                <a:latin typeface="Times New Roman" panose="02020603050405020304" pitchFamily="18" charset="0"/>
                <a:ea typeface="MuseoModerno Medium" pitchFamily="34" charset="-122"/>
                <a:cs typeface="Times New Roman" panose="02020603050405020304" pitchFamily="18" charset="0"/>
              </a:rPr>
              <a:t>KẾT LUẬN VÀ ĐỊNH </a:t>
            </a:r>
            <a:r>
              <a:rPr lang="en-US" sz="3500" b="1" dirty="0" smtClean="0">
                <a:solidFill>
                  <a:srgbClr val="002060"/>
                </a:solidFill>
                <a:latin typeface="Times New Roman" panose="02020603050405020304" pitchFamily="18" charset="0"/>
                <a:ea typeface="MuseoModerno Medium" pitchFamily="34" charset="-122"/>
                <a:cs typeface="Times New Roman" panose="02020603050405020304" pitchFamily="18" charset="0"/>
              </a:rPr>
              <a:t>HƯỚNG</a:t>
            </a:r>
            <a:endParaRPr lang="en-US" sz="3500" b="1" dirty="0">
              <a:solidFill>
                <a:srgbClr val="002060"/>
              </a:solidFill>
              <a:latin typeface="Times New Roman" panose="02020603050405020304" pitchFamily="18" charset="0"/>
              <a:cs typeface="Times New Roman" panose="02020603050405020304" pitchFamily="18" charset="0"/>
            </a:endParaRPr>
          </a:p>
        </p:txBody>
      </p:sp>
      <p:sp>
        <p:nvSpPr>
          <p:cNvPr id="3" name="Text 1"/>
          <p:cNvSpPr/>
          <p:nvPr/>
        </p:nvSpPr>
        <p:spPr>
          <a:xfrm>
            <a:off x="943299" y="1457124"/>
            <a:ext cx="10869018" cy="529233"/>
          </a:xfrm>
          <a:prstGeom prst="rect">
            <a:avLst/>
          </a:prstGeom>
          <a:noFill/>
          <a:ln/>
        </p:spPr>
        <p:txBody>
          <a:bodyPr wrap="square" lIns="0" tIns="0" rIns="0" bIns="0" rtlCol="0" anchor="t"/>
          <a:lstStyle/>
          <a:p>
            <a:pPr algn="just"/>
            <a:r>
              <a:rPr lang="en-US" sz="2500" b="1" dirty="0">
                <a:solidFill>
                  <a:srgbClr val="002060"/>
                </a:solidFill>
                <a:latin typeface="Times New Roman" panose="02020603050405020304" pitchFamily="18" charset="0"/>
                <a:ea typeface="Source Sans 3" pitchFamily="34" charset="-122"/>
                <a:cs typeface="Times New Roman" panose="02020603050405020304" pitchFamily="18" charset="0"/>
              </a:rPr>
              <a:t>Kết quả bước đầu triển khai mô </a:t>
            </a:r>
            <a:r>
              <a:rPr lang="en-US" sz="2500" b="1" dirty="0" err="1">
                <a:solidFill>
                  <a:srgbClr val="002060"/>
                </a:solidFill>
                <a:latin typeface="Times New Roman" panose="02020603050405020304" pitchFamily="18" charset="0"/>
                <a:ea typeface="Source Sans 3" pitchFamily="34" charset="-122"/>
                <a:cs typeface="Times New Roman" panose="02020603050405020304" pitchFamily="18" charset="0"/>
              </a:rPr>
              <a:t>hình</a:t>
            </a:r>
            <a:r>
              <a:rPr lang="en-US" sz="2500" b="1"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500" b="1" dirty="0" smtClean="0">
                <a:solidFill>
                  <a:srgbClr val="002060"/>
                </a:solidFill>
                <a:latin typeface="Times New Roman" panose="02020603050405020304" pitchFamily="18" charset="0"/>
                <a:ea typeface="Source Sans 3" pitchFamily="34" charset="-122"/>
                <a:cs typeface="Times New Roman" panose="02020603050405020304" pitchFamily="18" charset="0"/>
              </a:rPr>
              <a:t>CQĐP </a:t>
            </a:r>
            <a:r>
              <a:rPr lang="en-US" sz="2500" b="1"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hai</a:t>
            </a:r>
            <a:r>
              <a:rPr lang="en-US" sz="2500" b="1"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500" b="1" dirty="0">
                <a:solidFill>
                  <a:srgbClr val="002060"/>
                </a:solidFill>
                <a:latin typeface="Times New Roman" panose="02020603050405020304" pitchFamily="18" charset="0"/>
                <a:ea typeface="Source Sans 3" pitchFamily="34" charset="-122"/>
                <a:cs typeface="Times New Roman" panose="02020603050405020304" pitchFamily="18" charset="0"/>
              </a:rPr>
              <a:t>cấp đã khẳng định quyết tâm chính trị cao của Đảng, Nhà nước, sự đồng thuận, ủng hộ của nhân dân, cũng như tinh thần vào cuộc mạnh mẽ của cả hệ thống chính </a:t>
            </a:r>
            <a:r>
              <a:rPr lang="en-US" sz="2500" b="1" dirty="0" err="1">
                <a:solidFill>
                  <a:srgbClr val="002060"/>
                </a:solidFill>
                <a:latin typeface="Times New Roman" panose="02020603050405020304" pitchFamily="18" charset="0"/>
                <a:ea typeface="Source Sans 3" pitchFamily="34" charset="-122"/>
                <a:cs typeface="Times New Roman" panose="02020603050405020304" pitchFamily="18" charset="0"/>
              </a:rPr>
              <a:t>trị</a:t>
            </a:r>
            <a:r>
              <a:rPr lang="en-US" sz="2500" b="1" dirty="0" smtClean="0">
                <a:solidFill>
                  <a:srgbClr val="002060"/>
                </a:solidFill>
                <a:latin typeface="Times New Roman" panose="02020603050405020304" pitchFamily="18" charset="0"/>
                <a:ea typeface="Source Sans 3" pitchFamily="34" charset="-122"/>
                <a:cs typeface="Times New Roman" panose="02020603050405020304" pitchFamily="18" charset="0"/>
              </a:rPr>
              <a:t>.</a:t>
            </a:r>
          </a:p>
          <a:p>
            <a:pPr algn="just"/>
            <a:endParaRPr lang="en-US" sz="2500" dirty="0">
              <a:latin typeface="Times New Roman" panose="02020603050405020304" pitchFamily="18" charset="0"/>
              <a:cs typeface="Times New Roman" panose="02020603050405020304" pitchFamily="18" charset="0"/>
            </a:endParaRPr>
          </a:p>
        </p:txBody>
      </p:sp>
      <p:sp>
        <p:nvSpPr>
          <p:cNvPr id="4" name="Shape 2"/>
          <p:cNvSpPr/>
          <p:nvPr/>
        </p:nvSpPr>
        <p:spPr>
          <a:xfrm>
            <a:off x="661492" y="2979341"/>
            <a:ext cx="10869018" cy="1482130"/>
          </a:xfrm>
          <a:prstGeom prst="roundRect">
            <a:avLst>
              <a:gd name="adj" fmla="val 1674"/>
            </a:avLst>
          </a:prstGeom>
          <a:solidFill>
            <a:srgbClr val="F3EEE3"/>
          </a:solidFill>
          <a:ln/>
        </p:spPr>
      </p:sp>
      <p:sp>
        <p:nvSpPr>
          <p:cNvPr id="5" name="Shape 3"/>
          <p:cNvSpPr/>
          <p:nvPr/>
        </p:nvSpPr>
        <p:spPr>
          <a:xfrm>
            <a:off x="661492" y="2979341"/>
            <a:ext cx="3622973" cy="1482130"/>
          </a:xfrm>
          <a:prstGeom prst="roundRect">
            <a:avLst>
              <a:gd name="adj" fmla="val 1674"/>
            </a:avLst>
          </a:prstGeom>
          <a:solidFill>
            <a:srgbClr val="F3EEE3"/>
          </a:solidFill>
          <a:ln/>
        </p:spPr>
      </p:sp>
      <p:sp>
        <p:nvSpPr>
          <p:cNvPr id="6" name="Text 4"/>
          <p:cNvSpPr/>
          <p:nvPr/>
        </p:nvSpPr>
        <p:spPr>
          <a:xfrm>
            <a:off x="826790" y="3144639"/>
            <a:ext cx="2487315" cy="258465"/>
          </a:xfrm>
          <a:prstGeom prst="rect">
            <a:avLst/>
          </a:prstGeom>
          <a:noFill/>
          <a:ln/>
        </p:spPr>
        <p:txBody>
          <a:bodyPr wrap="none" lIns="0" tIns="0" rIns="0" bIns="0" rtlCol="0" anchor="t"/>
          <a:lstStyle/>
          <a:p>
            <a:pPr>
              <a:lnSpc>
                <a:spcPts val="2000"/>
              </a:lnSpc>
            </a:pPr>
            <a:r>
              <a:rPr lang="en-US" sz="2000" b="1" dirty="0">
                <a:solidFill>
                  <a:srgbClr val="002060"/>
                </a:solidFill>
                <a:latin typeface="Times New Roman" panose="02020603050405020304" pitchFamily="18" charset="0"/>
                <a:ea typeface="MuseoModerno Medium" pitchFamily="34" charset="-122"/>
                <a:cs typeface="Times New Roman" panose="02020603050405020304" pitchFamily="18" charset="0"/>
              </a:rPr>
              <a:t>Đẩy mạnh chuyển đổi số</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7" name="Text 5"/>
          <p:cNvSpPr/>
          <p:nvPr/>
        </p:nvSpPr>
        <p:spPr>
          <a:xfrm>
            <a:off x="826790" y="3502322"/>
            <a:ext cx="3037844" cy="793850"/>
          </a:xfrm>
          <a:prstGeom prst="rect">
            <a:avLst/>
          </a:prstGeom>
          <a:noFill/>
          <a:ln/>
        </p:spPr>
        <p:txBody>
          <a:bodyPr wrap="none" lIns="0" tIns="0" rIns="0" bIns="0" rtlCol="0" anchor="t"/>
          <a:lstStyle/>
          <a:p>
            <a:pPr algn="just">
              <a:lnSpc>
                <a:spcPts val="2083"/>
              </a:lnSpc>
            </a:pPr>
            <a:r>
              <a:rPr lang="en-US" sz="2000" b="1" dirty="0">
                <a:solidFill>
                  <a:srgbClr val="002060"/>
                </a:solidFill>
                <a:latin typeface="Times New Roman" panose="02020603050405020304" pitchFamily="18" charset="0"/>
                <a:ea typeface="Source Sans 3" pitchFamily="34" charset="-122"/>
                <a:cs typeface="Times New Roman" panose="02020603050405020304" pitchFamily="18" charset="0"/>
              </a:rPr>
              <a:t>Đồng bộ, thực chất </a:t>
            </a:r>
            <a:r>
              <a:rPr lang="en-US" sz="2000" b="1" dirty="0" err="1">
                <a:solidFill>
                  <a:srgbClr val="002060"/>
                </a:solidFill>
                <a:latin typeface="Times New Roman" panose="02020603050405020304" pitchFamily="18" charset="0"/>
                <a:ea typeface="Source Sans 3" pitchFamily="34" charset="-122"/>
                <a:cs typeface="Times New Roman" panose="02020603050405020304" pitchFamily="18" charset="0"/>
              </a:rPr>
              <a:t>trên</a:t>
            </a:r>
            <a:r>
              <a:rPr lang="en-US" sz="2000" b="1" dirty="0">
                <a:solidFill>
                  <a:srgbClr val="002060"/>
                </a:solidFill>
                <a:latin typeface="Times New Roman" panose="02020603050405020304" pitchFamily="18" charset="0"/>
                <a:ea typeface="Source Sans 3" pitchFamily="34" charset="-122"/>
                <a:cs typeface="Times New Roman" panose="02020603050405020304" pitchFamily="18" charset="0"/>
              </a:rPr>
              <a:t> </a:t>
            </a:r>
            <a:endParaRPr lang="en-US" sz="2000" b="1"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pPr algn="just">
              <a:lnSpc>
                <a:spcPts val="2083"/>
              </a:lnSpc>
            </a:pPr>
            <a:r>
              <a:rPr lang="en-US" sz="2000" b="1"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mọi</a:t>
            </a:r>
            <a:r>
              <a:rPr lang="en-US" sz="2000" b="1"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000" b="1" dirty="0">
                <a:solidFill>
                  <a:srgbClr val="002060"/>
                </a:solidFill>
                <a:latin typeface="Times New Roman" panose="02020603050405020304" pitchFamily="18" charset="0"/>
                <a:ea typeface="Source Sans 3" pitchFamily="34" charset="-122"/>
                <a:cs typeface="Times New Roman" panose="02020603050405020304" pitchFamily="18" charset="0"/>
              </a:rPr>
              <a:t>lĩnh vực.</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8" name="Shape 6"/>
          <p:cNvSpPr/>
          <p:nvPr/>
        </p:nvSpPr>
        <p:spPr>
          <a:xfrm>
            <a:off x="4284464" y="2979341"/>
            <a:ext cx="3622973" cy="1482130"/>
          </a:xfrm>
          <a:prstGeom prst="rect">
            <a:avLst/>
          </a:prstGeom>
          <a:solidFill>
            <a:srgbClr val="F3EEE3"/>
          </a:solidFill>
          <a:ln/>
        </p:spPr>
      </p:sp>
      <p:sp>
        <p:nvSpPr>
          <p:cNvPr id="9" name="Shape 7"/>
          <p:cNvSpPr/>
          <p:nvPr/>
        </p:nvSpPr>
        <p:spPr>
          <a:xfrm>
            <a:off x="4284464" y="2979341"/>
            <a:ext cx="19050" cy="1482130"/>
          </a:xfrm>
          <a:prstGeom prst="roundRect">
            <a:avLst>
              <a:gd name="adj" fmla="val 130232"/>
            </a:avLst>
          </a:prstGeom>
          <a:solidFill>
            <a:srgbClr val="D9D4C9"/>
          </a:solidFill>
          <a:ln/>
        </p:spPr>
      </p:sp>
      <p:sp>
        <p:nvSpPr>
          <p:cNvPr id="10" name="Text 8"/>
          <p:cNvSpPr/>
          <p:nvPr/>
        </p:nvSpPr>
        <p:spPr>
          <a:xfrm>
            <a:off x="4449763" y="3144639"/>
            <a:ext cx="2067421" cy="258465"/>
          </a:xfrm>
          <a:prstGeom prst="rect">
            <a:avLst/>
          </a:prstGeom>
          <a:noFill/>
          <a:ln/>
        </p:spPr>
        <p:txBody>
          <a:bodyPr wrap="none" lIns="0" tIns="0" rIns="0" bIns="0" rtlCol="0" anchor="t"/>
          <a:lstStyle/>
          <a:p>
            <a:pPr>
              <a:lnSpc>
                <a:spcPts val="2000"/>
              </a:lnSpc>
            </a:pPr>
            <a:r>
              <a:rPr lang="en-US" sz="2000" b="1" dirty="0">
                <a:solidFill>
                  <a:srgbClr val="002060"/>
                </a:solidFill>
                <a:latin typeface="Times New Roman" panose="02020603050405020304" pitchFamily="18" charset="0"/>
                <a:ea typeface="MuseoModerno Medium" pitchFamily="34" charset="-122"/>
                <a:cs typeface="Times New Roman" panose="02020603050405020304" pitchFamily="18" charset="0"/>
              </a:rPr>
              <a:t>Tháo gỡ khó khăn</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11" name="Text 9"/>
          <p:cNvSpPr/>
          <p:nvPr/>
        </p:nvSpPr>
        <p:spPr>
          <a:xfrm>
            <a:off x="4449763" y="3502323"/>
            <a:ext cx="3292376" cy="529233"/>
          </a:xfrm>
          <a:prstGeom prst="rect">
            <a:avLst/>
          </a:prstGeom>
          <a:noFill/>
          <a:ln/>
        </p:spPr>
        <p:txBody>
          <a:bodyPr wrap="square" lIns="0" tIns="0" rIns="0" bIns="0" rtlCol="0" anchor="t"/>
          <a:lstStyle/>
          <a:p>
            <a:pPr>
              <a:lnSpc>
                <a:spcPts val="2083"/>
              </a:lnSpc>
            </a:pPr>
            <a:r>
              <a:rPr lang="en-US" b="1" dirty="0">
                <a:solidFill>
                  <a:srgbClr val="002060"/>
                </a:solidFill>
                <a:latin typeface="Times New Roman" panose="02020603050405020304" pitchFamily="18" charset="0"/>
                <a:ea typeface="Source Sans 3" pitchFamily="34" charset="-122"/>
                <a:cs typeface="Times New Roman" panose="02020603050405020304" pitchFamily="18" charset="0"/>
              </a:rPr>
              <a:t>Khắc phục bất cập về thể chế, tổ chức, hạ tầng và nguồn lực một cách quyết liệt</a:t>
            </a:r>
            <a:r>
              <a:rPr lang="en-US" sz="2000" b="1" dirty="0">
                <a:solidFill>
                  <a:srgbClr val="002060"/>
                </a:solidFill>
                <a:latin typeface="Times New Roman" panose="02020603050405020304" pitchFamily="18" charset="0"/>
                <a:ea typeface="Source Sans 3" pitchFamily="34" charset="-122"/>
                <a:cs typeface="Times New Roman" panose="02020603050405020304" pitchFamily="18" charset="0"/>
              </a:rPr>
              <a:t>.</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12" name="Shape 10"/>
          <p:cNvSpPr/>
          <p:nvPr/>
        </p:nvSpPr>
        <p:spPr>
          <a:xfrm>
            <a:off x="7907437" y="2979341"/>
            <a:ext cx="3622973" cy="1482130"/>
          </a:xfrm>
          <a:prstGeom prst="rect">
            <a:avLst/>
          </a:prstGeom>
          <a:solidFill>
            <a:srgbClr val="F3EEE3"/>
          </a:solidFill>
          <a:ln/>
        </p:spPr>
      </p:sp>
      <p:sp>
        <p:nvSpPr>
          <p:cNvPr id="13" name="Shape 11"/>
          <p:cNvSpPr/>
          <p:nvPr/>
        </p:nvSpPr>
        <p:spPr>
          <a:xfrm>
            <a:off x="7907437" y="2979341"/>
            <a:ext cx="19050" cy="1482130"/>
          </a:xfrm>
          <a:prstGeom prst="roundRect">
            <a:avLst>
              <a:gd name="adj" fmla="val 130232"/>
            </a:avLst>
          </a:prstGeom>
          <a:solidFill>
            <a:srgbClr val="D9D4C9"/>
          </a:solidFill>
          <a:ln/>
        </p:spPr>
      </p:sp>
      <p:sp>
        <p:nvSpPr>
          <p:cNvPr id="14" name="Text 12"/>
          <p:cNvSpPr/>
          <p:nvPr/>
        </p:nvSpPr>
        <p:spPr>
          <a:xfrm>
            <a:off x="8072735" y="3144639"/>
            <a:ext cx="2139057" cy="258465"/>
          </a:xfrm>
          <a:prstGeom prst="rect">
            <a:avLst/>
          </a:prstGeom>
          <a:noFill/>
          <a:ln/>
        </p:spPr>
        <p:txBody>
          <a:bodyPr wrap="none" lIns="0" tIns="0" rIns="0" bIns="0" rtlCol="0" anchor="t"/>
          <a:lstStyle/>
          <a:p>
            <a:pPr>
              <a:lnSpc>
                <a:spcPts val="2000"/>
              </a:lnSpc>
            </a:pPr>
            <a:r>
              <a:rPr lang="en-US" sz="2000" b="1" dirty="0">
                <a:solidFill>
                  <a:srgbClr val="002060"/>
                </a:solidFill>
                <a:latin typeface="Times New Roman" panose="02020603050405020304" pitchFamily="18" charset="0"/>
                <a:ea typeface="MuseoModerno Medium" pitchFamily="34" charset="-122"/>
                <a:cs typeface="Times New Roman" panose="02020603050405020304" pitchFamily="18" charset="0"/>
              </a:rPr>
              <a:t>Giải quyết chính sách</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15" name="Text 13"/>
          <p:cNvSpPr/>
          <p:nvPr/>
        </p:nvSpPr>
        <p:spPr>
          <a:xfrm>
            <a:off x="8072735" y="3502323"/>
            <a:ext cx="3292376" cy="793849"/>
          </a:xfrm>
          <a:prstGeom prst="rect">
            <a:avLst/>
          </a:prstGeom>
          <a:noFill/>
          <a:ln/>
        </p:spPr>
        <p:txBody>
          <a:bodyPr wrap="square" lIns="0" tIns="0" rIns="0" bIns="0" rtlCol="0" anchor="t"/>
          <a:lstStyle/>
          <a:p>
            <a:pPr algn="just">
              <a:lnSpc>
                <a:spcPts val="2083"/>
              </a:lnSpc>
            </a:pPr>
            <a:r>
              <a:rPr lang="en-US" b="1" dirty="0">
                <a:solidFill>
                  <a:srgbClr val="002060"/>
                </a:solidFill>
                <a:latin typeface="Times New Roman" panose="02020603050405020304" pitchFamily="18" charset="0"/>
                <a:ea typeface="Source Sans 3" pitchFamily="34" charset="-122"/>
                <a:cs typeface="Times New Roman" panose="02020603050405020304" pitchFamily="18" charset="0"/>
              </a:rPr>
              <a:t>Kịp thời, thấu đáo chế độ, chính sách cho đội ngũ cán bộ, công chức, viên chức, người lao động.</a:t>
            </a:r>
            <a:endParaRPr lang="en-US" b="1" dirty="0">
              <a:solidFill>
                <a:srgbClr val="002060"/>
              </a:solidFill>
              <a:latin typeface="Times New Roman" panose="02020603050405020304" pitchFamily="18" charset="0"/>
              <a:cs typeface="Times New Roman" panose="02020603050405020304" pitchFamily="18" charset="0"/>
            </a:endParaRPr>
          </a:p>
        </p:txBody>
      </p:sp>
      <p:sp>
        <p:nvSpPr>
          <p:cNvPr id="16" name="Text 14"/>
          <p:cNvSpPr/>
          <p:nvPr/>
        </p:nvSpPr>
        <p:spPr>
          <a:xfrm>
            <a:off x="661492" y="4647506"/>
            <a:ext cx="10869018" cy="793849"/>
          </a:xfrm>
          <a:prstGeom prst="rect">
            <a:avLst/>
          </a:prstGeom>
          <a:noFill/>
          <a:ln/>
        </p:spPr>
        <p:txBody>
          <a:bodyPr wrap="square" lIns="0" tIns="0" rIns="0" bIns="0" rtlCol="0" anchor="t"/>
          <a:lstStyle/>
          <a:p>
            <a:pPr algn="just"/>
            <a:r>
              <a:rPr lang="en-US" sz="2300" b="1" dirty="0">
                <a:solidFill>
                  <a:srgbClr val="002060"/>
                </a:solidFill>
                <a:latin typeface="Times New Roman" panose="02020603050405020304" pitchFamily="18" charset="0"/>
                <a:ea typeface="Source Sans 3" pitchFamily="34" charset="-122"/>
                <a:cs typeface="Times New Roman" panose="02020603050405020304" pitchFamily="18" charset="0"/>
              </a:rPr>
              <a:t>Chúng ta đang đứng trước thời cơ lớn để chuyển mình mạnh mẽ, song cũng phải đối mặt với không ít thách thức. Chỉ với tinh thần đoàn kết, đồng lòng, dám nghĩ, dám làm, dám chịu trách nhiệm, kiên quyết hành động vì lợi ích chung, chúng ta mới có thể biến quyết sách của Đảng và Nhà nước thành hiện thực sinh động trong đời sống, góp phần xây dựng nền hành chính chuyên nghiệp, hiện đại, minh bạch, </a:t>
            </a:r>
            <a:r>
              <a:rPr lang="en-US" sz="2300" b="1" dirty="0" err="1">
                <a:solidFill>
                  <a:srgbClr val="002060"/>
                </a:solidFill>
                <a:latin typeface="Times New Roman" panose="02020603050405020304" pitchFamily="18" charset="0"/>
                <a:ea typeface="Source Sans 3" pitchFamily="34" charset="-122"/>
                <a:cs typeface="Times New Roman" panose="02020603050405020304" pitchFamily="18" charset="0"/>
              </a:rPr>
              <a:t>phục</a:t>
            </a:r>
            <a:r>
              <a:rPr lang="en-US" sz="2300" b="1" dirty="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300" b="1" dirty="0" err="1" smtClean="0">
                <a:solidFill>
                  <a:srgbClr val="002060"/>
                </a:solidFill>
                <a:latin typeface="Times New Roman" panose="02020603050405020304" pitchFamily="18" charset="0"/>
                <a:ea typeface="Source Sans 3" pitchFamily="34" charset="-122"/>
                <a:cs typeface="Times New Roman" panose="02020603050405020304" pitchFamily="18" charset="0"/>
              </a:rPr>
              <a:t>vụ</a:t>
            </a:r>
            <a:endParaRPr lang="en-US" sz="2300" b="1" dirty="0" smtClean="0">
              <a:solidFill>
                <a:srgbClr val="002060"/>
              </a:solidFill>
              <a:latin typeface="Times New Roman" panose="02020603050405020304" pitchFamily="18" charset="0"/>
              <a:ea typeface="Source Sans 3" pitchFamily="34" charset="-122"/>
              <a:cs typeface="Times New Roman" panose="02020603050405020304" pitchFamily="18" charset="0"/>
            </a:endParaRPr>
          </a:p>
          <a:p>
            <a:pPr algn="just"/>
            <a:r>
              <a:rPr lang="en-US" sz="2300" b="1" dirty="0" smtClean="0">
                <a:solidFill>
                  <a:srgbClr val="002060"/>
                </a:solidFill>
                <a:latin typeface="Times New Roman" panose="02020603050405020304" pitchFamily="18" charset="0"/>
                <a:ea typeface="Source Sans 3" pitchFamily="34" charset="-122"/>
                <a:cs typeface="Times New Roman" panose="02020603050405020304" pitchFamily="18" charset="0"/>
              </a:rPr>
              <a:t> </a:t>
            </a:r>
            <a:r>
              <a:rPr lang="en-US" sz="2300" b="1" dirty="0">
                <a:solidFill>
                  <a:srgbClr val="002060"/>
                </a:solidFill>
                <a:latin typeface="Times New Roman" panose="02020603050405020304" pitchFamily="18" charset="0"/>
                <a:ea typeface="Source Sans 3" pitchFamily="34" charset="-122"/>
                <a:cs typeface="Times New Roman" panose="02020603050405020304" pitchFamily="18" charset="0"/>
              </a:rPr>
              <a:t>nhân dân ngày càng tốt hơn.</a:t>
            </a:r>
            <a:endParaRPr lang="en-US" sz="2300" b="1" dirty="0">
              <a:solidFill>
                <a:srgbClr val="002060"/>
              </a:solidFill>
              <a:latin typeface="Times New Roman" panose="02020603050405020304" pitchFamily="18" charset="0"/>
              <a:cs typeface="Times New Roman" panose="02020603050405020304" pitchFamily="18" charset="0"/>
            </a:endParaRPr>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3239" y="6305242"/>
            <a:ext cx="1598762" cy="552758"/>
          </a:xfrm>
          <a:prstGeom prst="rect">
            <a:avLst/>
          </a:prstGeom>
        </p:spPr>
      </p:pic>
    </p:spTree>
    <p:extLst>
      <p:ext uri="{BB962C8B-B14F-4D97-AF65-F5344CB8AC3E}">
        <p14:creationId xmlns:p14="http://schemas.microsoft.com/office/powerpoint/2010/main" val="20227880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7147" y="2847517"/>
            <a:ext cx="11542144" cy="1015663"/>
          </a:xfrm>
          <a:prstGeom prst="rect">
            <a:avLst/>
          </a:prstGeom>
        </p:spPr>
        <p:txBody>
          <a:bodyPr wrap="square">
            <a:spAutoFit/>
          </a:bodyPr>
          <a:lstStyle/>
          <a:p>
            <a:r>
              <a:rPr lang="pt-BR" sz="6000" b="1" dirty="0" smtClean="0">
                <a:solidFill>
                  <a:srgbClr val="002060"/>
                </a:solidFill>
                <a:latin typeface="Times New Roman" panose="02020603050405020304" pitchFamily="18" charset="0"/>
                <a:ea typeface="Times New Roman" panose="02020603050405020304" pitchFamily="18" charset="0"/>
              </a:rPr>
              <a:t>XIN TRÂN TRỌNG CẢM ƠN!</a:t>
            </a:r>
            <a:endParaRPr lang="en-US" sz="6000" dirty="0">
              <a:solidFill>
                <a:srgbClr val="002060"/>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5142" y="6176513"/>
            <a:ext cx="2756858" cy="681487"/>
          </a:xfrm>
          <a:prstGeom prst="rect">
            <a:avLst/>
          </a:prstGeom>
        </p:spPr>
      </p:pic>
    </p:spTree>
    <p:extLst>
      <p:ext uri="{BB962C8B-B14F-4D97-AF65-F5344CB8AC3E}">
        <p14:creationId xmlns:p14="http://schemas.microsoft.com/office/powerpoint/2010/main" val="854213832"/>
      </p:ext>
    </p:extLst>
  </p:cSld>
  <p:clrMapOvr>
    <a:masterClrMapping/>
  </p:clrMapOvr>
</p:sld>
</file>

<file path=ppt/theme/theme1.xml><?xml version="1.0" encoding="utf-8"?>
<a:theme xmlns:a="http://schemas.openxmlformats.org/drawingml/2006/main" name="Custom Theme">
  <a:themeElements>
    <a:clrScheme name="Custom">
      <a:dk1>
        <a:srgbClr val="000000"/>
      </a:dk1>
      <a:lt1>
        <a:srgbClr val="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560</TotalTime>
  <Words>4704</Words>
  <Application>Microsoft Office PowerPoint</Application>
  <PresentationFormat>Widescreen</PresentationFormat>
  <Paragraphs>236</Paragraphs>
  <Slides>33</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33</vt:i4>
      </vt:variant>
    </vt:vector>
  </HeadingPairs>
  <TitlesOfParts>
    <vt:vector size="43" baseType="lpstr">
      <vt:lpstr>MuseoModerno Medium</vt:lpstr>
      <vt:lpstr>Calibri</vt:lpstr>
      <vt:lpstr>Times New Roman</vt:lpstr>
      <vt:lpstr>Source Sans 3</vt:lpstr>
      <vt:lpstr>Microsoft Himalaya</vt:lpstr>
      <vt:lpstr>Arial</vt:lpstr>
      <vt:lpstr>Calibri Light</vt:lpstr>
      <vt:lpstr>MiSans</vt:lpstr>
      <vt:lpstr>MuseoModerno Light</vt:lpstr>
      <vt:lpstr>Custom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Dell</cp:lastModifiedBy>
  <cp:revision>42</cp:revision>
  <dcterms:created xsi:type="dcterms:W3CDTF">2025-08-13T08:48:27Z</dcterms:created>
  <dcterms:modified xsi:type="dcterms:W3CDTF">2025-08-15T00:05:27Z</dcterms:modified>
</cp:coreProperties>
</file>